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Briggs" userId="87370684-baa0-4cf5-861e-7dedc4328b0a" providerId="ADAL" clId="{1BF23283-92C3-41FA-9D46-D835229F6E89}"/>
    <pc:docChg chg="undo redo custSel modSld">
      <pc:chgData name="Laura Briggs" userId="87370684-baa0-4cf5-861e-7dedc4328b0a" providerId="ADAL" clId="{1BF23283-92C3-41FA-9D46-D835229F6E89}" dt="2023-08-03T13:50:57.425" v="260" actId="20577"/>
      <pc:docMkLst>
        <pc:docMk/>
      </pc:docMkLst>
      <pc:sldChg chg="addSp delSp modSp mod">
        <pc:chgData name="Laura Briggs" userId="87370684-baa0-4cf5-861e-7dedc4328b0a" providerId="ADAL" clId="{1BF23283-92C3-41FA-9D46-D835229F6E89}" dt="2023-08-03T13:50:57.425" v="260" actId="20577"/>
        <pc:sldMkLst>
          <pc:docMk/>
          <pc:sldMk cId="0" sldId="257"/>
        </pc:sldMkLst>
        <pc:spChg chg="add del mod">
          <ac:chgData name="Laura Briggs" userId="87370684-baa0-4cf5-861e-7dedc4328b0a" providerId="ADAL" clId="{1BF23283-92C3-41FA-9D46-D835229F6E89}" dt="2023-08-03T13:48:49.683" v="203" actId="47"/>
          <ac:spMkLst>
            <pc:docMk/>
            <pc:sldMk cId="0" sldId="257"/>
            <ac:spMk id="2" creationId="{00000000-0000-0000-0000-000000000000}"/>
          </ac:spMkLst>
        </pc:spChg>
        <pc:spChg chg="add del mod">
          <ac:chgData name="Laura Briggs" userId="87370684-baa0-4cf5-861e-7dedc4328b0a" providerId="ADAL" clId="{1BF23283-92C3-41FA-9D46-D835229F6E89}" dt="2022-02-02T13:20:22.057" v="112" actId="20577"/>
          <ac:spMkLst>
            <pc:docMk/>
            <pc:sldMk cId="0" sldId="257"/>
            <ac:spMk id="7" creationId="{00000000-0000-0000-0000-000000000000}"/>
          </ac:spMkLst>
        </pc:spChg>
        <pc:spChg chg="mod">
          <ac:chgData name="Laura Briggs" userId="87370684-baa0-4cf5-861e-7dedc4328b0a" providerId="ADAL" clId="{1BF23283-92C3-41FA-9D46-D835229F6E89}" dt="2023-08-03T13:48:03.542" v="197" actId="20577"/>
          <ac:spMkLst>
            <pc:docMk/>
            <pc:sldMk cId="0" sldId="257"/>
            <ac:spMk id="60" creationId="{00000000-0000-0000-0000-000000000000}"/>
          </ac:spMkLst>
        </pc:spChg>
        <pc:spChg chg="mod">
          <ac:chgData name="Laura Briggs" userId="87370684-baa0-4cf5-861e-7dedc4328b0a" providerId="ADAL" clId="{1BF23283-92C3-41FA-9D46-D835229F6E89}" dt="2022-02-02T13:23:56.736" v="164" actId="20577"/>
          <ac:spMkLst>
            <pc:docMk/>
            <pc:sldMk cId="0" sldId="257"/>
            <ac:spMk id="99" creationId="{00000000-0000-0000-0000-000000000000}"/>
          </ac:spMkLst>
        </pc:spChg>
        <pc:spChg chg="add del mod">
          <ac:chgData name="Laura Briggs" userId="87370684-baa0-4cf5-861e-7dedc4328b0a" providerId="ADAL" clId="{1BF23283-92C3-41FA-9D46-D835229F6E89}" dt="2023-08-03T13:49:22.541" v="219" actId="20577"/>
          <ac:spMkLst>
            <pc:docMk/>
            <pc:sldMk cId="0" sldId="257"/>
            <ac:spMk id="2056" creationId="{00000000-0000-0000-0000-000000000000}"/>
          </ac:spMkLst>
        </pc:spChg>
        <pc:spChg chg="mod">
          <ac:chgData name="Laura Briggs" userId="87370684-baa0-4cf5-861e-7dedc4328b0a" providerId="ADAL" clId="{1BF23283-92C3-41FA-9D46-D835229F6E89}" dt="2023-08-03T13:50:44.701" v="249" actId="20577"/>
          <ac:spMkLst>
            <pc:docMk/>
            <pc:sldMk cId="0" sldId="257"/>
            <ac:spMk id="2057" creationId="{00000000-0000-0000-0000-000000000000}"/>
          </ac:spMkLst>
        </pc:spChg>
        <pc:spChg chg="mod">
          <ac:chgData name="Laura Briggs" userId="87370684-baa0-4cf5-861e-7dedc4328b0a" providerId="ADAL" clId="{1BF23283-92C3-41FA-9D46-D835229F6E89}" dt="2023-08-03T13:50:22.054" v="235" actId="20577"/>
          <ac:spMkLst>
            <pc:docMk/>
            <pc:sldMk cId="0" sldId="257"/>
            <ac:spMk id="2083" creationId="{00000000-0000-0000-0000-000000000000}"/>
          </ac:spMkLst>
        </pc:spChg>
        <pc:spChg chg="mod">
          <ac:chgData name="Laura Briggs" userId="87370684-baa0-4cf5-861e-7dedc4328b0a" providerId="ADAL" clId="{1BF23283-92C3-41FA-9D46-D835229F6E89}" dt="2023-08-03T13:50:57.425" v="260" actId="20577"/>
          <ac:spMkLst>
            <pc:docMk/>
            <pc:sldMk cId="0" sldId="257"/>
            <ac:spMk id="208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9D6C-A174-46A1-8AB8-D3E6DCD3B39F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388E3-96A1-434C-B856-95B5F74888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93E1F-462B-41BF-B382-F7C835C36A24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D54EB-7E16-4ADD-986A-47D4B4404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A5F47-31C0-4F48-A8F3-343581BAA9C6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5ABE7-E7D2-4E66-BD91-E178E64EDB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DFC1C-8114-4B93-A50C-259B7AF0A94F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C7826-214E-4D1E-AA34-3004A5B411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0F254-3BB8-4CB1-8806-BA52ADEC812C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BACEF-5E77-4768-B659-01478C7E2D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C9EED-3FE5-4DB1-BCDA-1AD275FB5A32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E47EE-AF77-4C2A-B6CB-05720163AD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220A7-4544-45F6-BAE0-8DE60A5C4C7C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C70C-2267-41B2-B26E-5BB02C51C5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2DC6B-FF54-4E63-9354-F487BD59034B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32AC6-4D44-4959-81A2-C3C83BE2F8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ECBD6-2EDC-4EEB-8957-B1A5EDA267FD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8A61B-0D9D-4B21-86B6-91ECC39297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D7059-F764-40E8-A913-8A0814DF0CFD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5DB9-CE88-4831-98E8-E047A623DD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25986-1D0D-429A-BD2F-1F5467D84B54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E384-DE54-41D1-8B5B-8D10557F3D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AF6F74-C63A-4096-981F-C70497DEB375}" type="datetimeFigureOut">
              <a:rPr lang="en-GB"/>
              <a:pPr>
                <a:defRPr/>
              </a:pPr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855FCE-CCBA-4C8D-A4BC-4C9924BDC4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 rot="16200000">
            <a:off x="2348914" y="5157029"/>
            <a:ext cx="369332" cy="266429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latin typeface="+mn-lt"/>
                <a:cs typeface="+mn-cs"/>
              </a:rPr>
              <a:t>uml.stockoperations@ds.man.ac.uk</a:t>
            </a: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 rot="-5400000">
            <a:off x="1335881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5" name="TextBox 11"/>
          <p:cNvSpPr txBox="1">
            <a:spLocks noChangeArrowheads="1"/>
          </p:cNvSpPr>
          <p:nvPr/>
        </p:nvSpPr>
        <p:spPr bwMode="auto">
          <a:xfrm rot="-5400000">
            <a:off x="184150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AHA</a:t>
            </a:r>
          </a:p>
        </p:txBody>
      </p:sp>
      <p:sp>
        <p:nvSpPr>
          <p:cNvPr id="2056" name="TextBox 12"/>
          <p:cNvSpPr txBox="1">
            <a:spLocks noChangeArrowheads="1"/>
          </p:cNvSpPr>
          <p:nvPr/>
        </p:nvSpPr>
        <p:spPr bwMode="auto">
          <a:xfrm rot="-5400000">
            <a:off x="615950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Rylands</a:t>
            </a:r>
          </a:p>
        </p:txBody>
      </p:sp>
      <p:sp>
        <p:nvSpPr>
          <p:cNvPr id="2057" name="TextBox 13"/>
          <p:cNvSpPr txBox="1">
            <a:spLocks noChangeArrowheads="1"/>
          </p:cNvSpPr>
          <p:nvPr/>
        </p:nvSpPr>
        <p:spPr bwMode="auto">
          <a:xfrm rot="-5400000">
            <a:off x="1048545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Main </a:t>
            </a:r>
          </a:p>
        </p:txBody>
      </p:sp>
      <p:sp>
        <p:nvSpPr>
          <p:cNvPr id="2058" name="TextBox 14"/>
          <p:cNvSpPr txBox="1">
            <a:spLocks noChangeArrowheads="1"/>
          </p:cNvSpPr>
          <p:nvPr/>
        </p:nvSpPr>
        <p:spPr bwMode="auto">
          <a:xfrm rot="-5400000">
            <a:off x="1624807" y="5079484"/>
            <a:ext cx="2374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 err="1">
                <a:latin typeface="Calibri" pitchFamily="34" charset="0"/>
              </a:rPr>
              <a:t>Lenagan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2059" name="TextBox 15"/>
          <p:cNvSpPr txBox="1">
            <a:spLocks noChangeArrowheads="1"/>
          </p:cNvSpPr>
          <p:nvPr/>
        </p:nvSpPr>
        <p:spPr bwMode="auto">
          <a:xfrm rot="-5400000">
            <a:off x="1480345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 err="1">
                <a:latin typeface="Calibri" pitchFamily="34" charset="0"/>
              </a:rPr>
              <a:t>Kantorowich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2060" name="TextBox 16"/>
          <p:cNvSpPr txBox="1">
            <a:spLocks noChangeArrowheads="1"/>
          </p:cNvSpPr>
          <p:nvPr/>
        </p:nvSpPr>
        <p:spPr bwMode="auto">
          <a:xfrm rot="-5400000">
            <a:off x="2343945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EDL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2061" name="TextBox 17"/>
          <p:cNvSpPr txBox="1">
            <a:spLocks noChangeArrowheads="1"/>
          </p:cNvSpPr>
          <p:nvPr/>
        </p:nvSpPr>
        <p:spPr bwMode="auto">
          <a:xfrm rot="-5400000">
            <a:off x="2777332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Stopford</a:t>
            </a:r>
          </a:p>
        </p:txBody>
      </p:sp>
      <p:sp>
        <p:nvSpPr>
          <p:cNvPr id="2062" name="TextBox 19"/>
          <p:cNvSpPr txBox="1">
            <a:spLocks noChangeArrowheads="1"/>
          </p:cNvSpPr>
          <p:nvPr/>
        </p:nvSpPr>
        <p:spPr bwMode="auto">
          <a:xfrm rot="-5400000">
            <a:off x="1767681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3" name="TextBox 20"/>
          <p:cNvSpPr txBox="1">
            <a:spLocks noChangeArrowheads="1"/>
          </p:cNvSpPr>
          <p:nvPr/>
        </p:nvSpPr>
        <p:spPr bwMode="auto">
          <a:xfrm rot="-5400000">
            <a:off x="2200276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4" name="TextBox 21"/>
          <p:cNvSpPr txBox="1">
            <a:spLocks noChangeArrowheads="1"/>
          </p:cNvSpPr>
          <p:nvPr/>
        </p:nvSpPr>
        <p:spPr bwMode="auto">
          <a:xfrm rot="-5400000">
            <a:off x="2632076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5" name="TextBox 22"/>
          <p:cNvSpPr txBox="1">
            <a:spLocks noChangeArrowheads="1"/>
          </p:cNvSpPr>
          <p:nvPr/>
        </p:nvSpPr>
        <p:spPr bwMode="auto">
          <a:xfrm rot="-5400000">
            <a:off x="904876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6" name="TextBox 23"/>
          <p:cNvSpPr txBox="1">
            <a:spLocks noChangeArrowheads="1"/>
          </p:cNvSpPr>
          <p:nvPr/>
        </p:nvSpPr>
        <p:spPr bwMode="auto">
          <a:xfrm rot="-5400000">
            <a:off x="3063876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7" name="TextBox 24"/>
          <p:cNvSpPr txBox="1">
            <a:spLocks noChangeArrowheads="1"/>
          </p:cNvSpPr>
          <p:nvPr/>
        </p:nvSpPr>
        <p:spPr bwMode="auto">
          <a:xfrm rot="-5400000">
            <a:off x="3497263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8" name="TextBox 26"/>
          <p:cNvSpPr txBox="1">
            <a:spLocks noChangeArrowheads="1"/>
          </p:cNvSpPr>
          <p:nvPr/>
        </p:nvSpPr>
        <p:spPr bwMode="auto">
          <a:xfrm rot="-5400000">
            <a:off x="3244057" y="5116791"/>
            <a:ext cx="17287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Other:</a:t>
            </a:r>
          </a:p>
        </p:txBody>
      </p:sp>
      <p:sp>
        <p:nvSpPr>
          <p:cNvPr id="2069" name="TextBox 27"/>
          <p:cNvSpPr txBox="1">
            <a:spLocks noChangeArrowheads="1"/>
          </p:cNvSpPr>
          <p:nvPr/>
        </p:nvSpPr>
        <p:spPr bwMode="auto">
          <a:xfrm rot="-5400000">
            <a:off x="130970" y="2001322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Special Instructions:</a:t>
            </a:r>
          </a:p>
        </p:txBody>
      </p:sp>
      <p:sp>
        <p:nvSpPr>
          <p:cNvPr id="2070" name="TextBox 28"/>
          <p:cNvSpPr txBox="1">
            <a:spLocks noChangeArrowheads="1"/>
          </p:cNvSpPr>
          <p:nvPr/>
        </p:nvSpPr>
        <p:spPr bwMode="auto">
          <a:xfrm rot="-5400000">
            <a:off x="3136901" y="1552059"/>
            <a:ext cx="1943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alibri" pitchFamily="34" charset="0"/>
              </a:rPr>
              <a:t>Box Number:</a:t>
            </a:r>
          </a:p>
        </p:txBody>
      </p:sp>
      <p:sp>
        <p:nvSpPr>
          <p:cNvPr id="2071" name="TextBox 31"/>
          <p:cNvSpPr txBox="1">
            <a:spLocks noChangeArrowheads="1"/>
          </p:cNvSpPr>
          <p:nvPr/>
        </p:nvSpPr>
        <p:spPr bwMode="auto">
          <a:xfrm rot="-5400000">
            <a:off x="3684588" y="284054"/>
            <a:ext cx="6937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latin typeface="Calibri" pitchFamily="34" charset="0"/>
              </a:rPr>
              <a:t>/</a:t>
            </a:r>
          </a:p>
        </p:txBody>
      </p:sp>
      <p:sp>
        <p:nvSpPr>
          <p:cNvPr id="26" name="Rectangle 25"/>
          <p:cNvSpPr/>
          <p:nvPr/>
        </p:nvSpPr>
        <p:spPr>
          <a:xfrm rot="16200000">
            <a:off x="197645" y="1034257"/>
            <a:ext cx="3132137" cy="144145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74" name="TextBox 26"/>
          <p:cNvSpPr txBox="1">
            <a:spLocks noChangeArrowheads="1"/>
          </p:cNvSpPr>
          <p:nvPr/>
        </p:nvSpPr>
        <p:spPr bwMode="auto">
          <a:xfrm rot="-5400000">
            <a:off x="-141288" y="2452172"/>
            <a:ext cx="11525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alibri" pitchFamily="34" charset="0"/>
              </a:rPr>
              <a:t>Date: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347245" y="3861594"/>
            <a:ext cx="21605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-324645" y="1340644"/>
            <a:ext cx="21605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 rot="16200000">
            <a:off x="6858611" y="5157029"/>
            <a:ext cx="369332" cy="266429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latin typeface="+mn-lt"/>
                <a:cs typeface="+mn-cs"/>
              </a:rPr>
              <a:t>uml.stockoperations@ds.ma</a:t>
            </a:r>
            <a:r>
              <a:rPr lang="en-GB" sz="1200" dirty="0">
                <a:solidFill>
                  <a:prstClr val="black"/>
                </a:solidFill>
                <a:latin typeface="Calibri"/>
              </a:rPr>
              <a:t>n.ac.uk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  <p:sp>
        <p:nvSpPr>
          <p:cNvPr id="2081" name="TextBox 99"/>
          <p:cNvSpPr txBox="1">
            <a:spLocks noChangeArrowheads="1"/>
          </p:cNvSpPr>
          <p:nvPr/>
        </p:nvSpPr>
        <p:spPr bwMode="auto">
          <a:xfrm rot="-5400000">
            <a:off x="5907881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82" name="TextBox 11"/>
          <p:cNvSpPr txBox="1">
            <a:spLocks noChangeArrowheads="1"/>
          </p:cNvSpPr>
          <p:nvPr/>
        </p:nvSpPr>
        <p:spPr bwMode="auto">
          <a:xfrm rot="-5400000">
            <a:off x="4756150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AHA</a:t>
            </a:r>
          </a:p>
        </p:txBody>
      </p:sp>
      <p:sp>
        <p:nvSpPr>
          <p:cNvPr id="2083" name="TextBox 12"/>
          <p:cNvSpPr txBox="1">
            <a:spLocks noChangeArrowheads="1"/>
          </p:cNvSpPr>
          <p:nvPr/>
        </p:nvSpPr>
        <p:spPr bwMode="auto">
          <a:xfrm rot="-5400000">
            <a:off x="5134657" y="4937847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Rylands</a:t>
            </a:r>
          </a:p>
        </p:txBody>
      </p:sp>
      <p:sp>
        <p:nvSpPr>
          <p:cNvPr id="2084" name="TextBox 13"/>
          <p:cNvSpPr txBox="1">
            <a:spLocks noChangeArrowheads="1"/>
          </p:cNvSpPr>
          <p:nvPr/>
        </p:nvSpPr>
        <p:spPr bwMode="auto">
          <a:xfrm rot="-5400000">
            <a:off x="5620545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Main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2085" name="TextBox 14"/>
          <p:cNvSpPr txBox="1">
            <a:spLocks noChangeArrowheads="1"/>
          </p:cNvSpPr>
          <p:nvPr/>
        </p:nvSpPr>
        <p:spPr bwMode="auto">
          <a:xfrm rot="-5400000">
            <a:off x="6196807" y="5079484"/>
            <a:ext cx="2374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Lenagan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2086" name="TextBox 15"/>
          <p:cNvSpPr txBox="1">
            <a:spLocks noChangeArrowheads="1"/>
          </p:cNvSpPr>
          <p:nvPr/>
        </p:nvSpPr>
        <p:spPr bwMode="auto">
          <a:xfrm rot="-5400000">
            <a:off x="6052345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 err="1">
                <a:latin typeface="Calibri" pitchFamily="34" charset="0"/>
              </a:rPr>
              <a:t>Kantorowich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2087" name="TextBox 16"/>
          <p:cNvSpPr txBox="1">
            <a:spLocks noChangeArrowheads="1"/>
          </p:cNvSpPr>
          <p:nvPr/>
        </p:nvSpPr>
        <p:spPr bwMode="auto">
          <a:xfrm rot="-5400000">
            <a:off x="6915945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alibri" pitchFamily="34" charset="0"/>
              </a:rPr>
              <a:t>EDL</a:t>
            </a:r>
          </a:p>
        </p:txBody>
      </p:sp>
      <p:sp>
        <p:nvSpPr>
          <p:cNvPr id="2088" name="TextBox 17"/>
          <p:cNvSpPr txBox="1">
            <a:spLocks noChangeArrowheads="1"/>
          </p:cNvSpPr>
          <p:nvPr/>
        </p:nvSpPr>
        <p:spPr bwMode="auto">
          <a:xfrm rot="-5400000">
            <a:off x="7349332" y="4936610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Stopford</a:t>
            </a:r>
          </a:p>
        </p:txBody>
      </p:sp>
      <p:sp>
        <p:nvSpPr>
          <p:cNvPr id="2089" name="TextBox 19"/>
          <p:cNvSpPr txBox="1">
            <a:spLocks noChangeArrowheads="1"/>
          </p:cNvSpPr>
          <p:nvPr/>
        </p:nvSpPr>
        <p:spPr bwMode="auto">
          <a:xfrm rot="-5400000">
            <a:off x="6339681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0" name="TextBox 20"/>
          <p:cNvSpPr txBox="1">
            <a:spLocks noChangeArrowheads="1"/>
          </p:cNvSpPr>
          <p:nvPr/>
        </p:nvSpPr>
        <p:spPr bwMode="auto">
          <a:xfrm rot="-5400000">
            <a:off x="6772276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1" name="TextBox 21"/>
          <p:cNvSpPr txBox="1">
            <a:spLocks noChangeArrowheads="1"/>
          </p:cNvSpPr>
          <p:nvPr/>
        </p:nvSpPr>
        <p:spPr bwMode="auto">
          <a:xfrm rot="-5400000">
            <a:off x="7204076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2" name="TextBox 22"/>
          <p:cNvSpPr txBox="1">
            <a:spLocks noChangeArrowheads="1"/>
          </p:cNvSpPr>
          <p:nvPr/>
        </p:nvSpPr>
        <p:spPr bwMode="auto">
          <a:xfrm rot="-5400000">
            <a:off x="5476876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3" name="TextBox 23"/>
          <p:cNvSpPr txBox="1">
            <a:spLocks noChangeArrowheads="1"/>
          </p:cNvSpPr>
          <p:nvPr/>
        </p:nvSpPr>
        <p:spPr bwMode="auto">
          <a:xfrm rot="-5400000">
            <a:off x="7635876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4" name="TextBox 24"/>
          <p:cNvSpPr txBox="1">
            <a:spLocks noChangeArrowheads="1"/>
          </p:cNvSpPr>
          <p:nvPr/>
        </p:nvSpPr>
        <p:spPr bwMode="auto">
          <a:xfrm rot="-5400000">
            <a:off x="8069263" y="3856316"/>
            <a:ext cx="36036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95" name="TextBox 26"/>
          <p:cNvSpPr txBox="1">
            <a:spLocks noChangeArrowheads="1"/>
          </p:cNvSpPr>
          <p:nvPr/>
        </p:nvSpPr>
        <p:spPr bwMode="auto">
          <a:xfrm rot="-5400000">
            <a:off x="7816057" y="5116791"/>
            <a:ext cx="17287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Other:</a:t>
            </a:r>
          </a:p>
        </p:txBody>
      </p:sp>
      <p:sp>
        <p:nvSpPr>
          <p:cNvPr id="2096" name="TextBox 27"/>
          <p:cNvSpPr txBox="1">
            <a:spLocks noChangeArrowheads="1"/>
          </p:cNvSpPr>
          <p:nvPr/>
        </p:nvSpPr>
        <p:spPr bwMode="auto">
          <a:xfrm rot="-5400000">
            <a:off x="4702970" y="2001322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Special Instructions:</a:t>
            </a:r>
          </a:p>
        </p:txBody>
      </p:sp>
      <p:sp>
        <p:nvSpPr>
          <p:cNvPr id="2097" name="TextBox 28"/>
          <p:cNvSpPr txBox="1">
            <a:spLocks noChangeArrowheads="1"/>
          </p:cNvSpPr>
          <p:nvPr/>
        </p:nvSpPr>
        <p:spPr bwMode="auto">
          <a:xfrm rot="-5400000">
            <a:off x="7708901" y="1552059"/>
            <a:ext cx="1943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Box Number:</a:t>
            </a:r>
          </a:p>
        </p:txBody>
      </p:sp>
      <p:sp>
        <p:nvSpPr>
          <p:cNvPr id="2098" name="TextBox 31"/>
          <p:cNvSpPr txBox="1">
            <a:spLocks noChangeArrowheads="1"/>
          </p:cNvSpPr>
          <p:nvPr/>
        </p:nvSpPr>
        <p:spPr bwMode="auto">
          <a:xfrm rot="-5400000">
            <a:off x="8256588" y="284054"/>
            <a:ext cx="6937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latin typeface="Calibri" pitchFamily="34" charset="0"/>
              </a:rPr>
              <a:t>/</a:t>
            </a:r>
          </a:p>
        </p:txBody>
      </p:sp>
      <p:sp>
        <p:nvSpPr>
          <p:cNvPr id="118" name="Rectangle 117"/>
          <p:cNvSpPr/>
          <p:nvPr/>
        </p:nvSpPr>
        <p:spPr>
          <a:xfrm rot="16200000">
            <a:off x="4769645" y="1034257"/>
            <a:ext cx="3132137" cy="144145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01" name="TextBox 26"/>
          <p:cNvSpPr txBox="1">
            <a:spLocks noChangeArrowheads="1"/>
          </p:cNvSpPr>
          <p:nvPr/>
        </p:nvSpPr>
        <p:spPr bwMode="auto">
          <a:xfrm rot="-5400000">
            <a:off x="4430712" y="2452172"/>
            <a:ext cx="11525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Date:</a:t>
            </a:r>
          </a:p>
        </p:txBody>
      </p:sp>
      <p:cxnSp>
        <p:nvCxnSpPr>
          <p:cNvPr id="121" name="Straight Connector 120"/>
          <p:cNvCxnSpPr/>
          <p:nvPr/>
        </p:nvCxnSpPr>
        <p:spPr>
          <a:xfrm rot="5400000">
            <a:off x="7919245" y="3861594"/>
            <a:ext cx="21605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>
            <a:off x="4247357" y="1340644"/>
            <a:ext cx="21605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7"/>
          <p:cNvSpPr txBox="1"/>
          <p:nvPr/>
        </p:nvSpPr>
        <p:spPr>
          <a:xfrm rot="16200000">
            <a:off x="-577153" y="4041650"/>
            <a:ext cx="19442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The University of Manchester Library</a:t>
            </a:r>
          </a:p>
        </p:txBody>
      </p:sp>
      <p:sp>
        <p:nvSpPr>
          <p:cNvPr id="57" name="TextBox 57"/>
          <p:cNvSpPr txBox="1"/>
          <p:nvPr/>
        </p:nvSpPr>
        <p:spPr>
          <a:xfrm rot="16200000">
            <a:off x="3959351" y="3969641"/>
            <a:ext cx="19442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The University of Manchester Library</a:t>
            </a:r>
          </a:p>
        </p:txBody>
      </p:sp>
      <p:pic>
        <p:nvPicPr>
          <p:cNvPr id="58" name="Picture 57" descr="logo_to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134813" y="5687542"/>
            <a:ext cx="1247775" cy="619125"/>
          </a:xfrm>
          <a:prstGeom prst="rect">
            <a:avLst/>
          </a:prstGeom>
        </p:spPr>
      </p:pic>
      <p:pic>
        <p:nvPicPr>
          <p:cNvPr id="59" name="Picture 58" descr="logo_to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4401691" y="5759549"/>
            <a:ext cx="1247775" cy="6191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16200000">
            <a:off x="251927" y="1469077"/>
            <a:ext cx="3022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 rot="16200000">
            <a:off x="4866952" y="1479878"/>
            <a:ext cx="3043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69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mtlsssb8</dc:creator>
  <cp:lastModifiedBy>Laura Briggs</cp:lastModifiedBy>
  <cp:revision>20</cp:revision>
  <cp:lastPrinted>2016-11-28T11:23:52Z</cp:lastPrinted>
  <dcterms:created xsi:type="dcterms:W3CDTF">2011-05-18T08:19:47Z</dcterms:created>
  <dcterms:modified xsi:type="dcterms:W3CDTF">2023-08-03T13:50:58Z</dcterms:modified>
</cp:coreProperties>
</file>