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</p:sldIdLst>
  <p:sldSz cx="10693400" cy="15125700"/>
  <p:notesSz cx="10693400" cy="15125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234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6675" y="2475434"/>
            <a:ext cx="8020050" cy="5265984"/>
          </a:xfrm>
        </p:spPr>
        <p:txBody>
          <a:bodyPr anchor="b"/>
          <a:lstStyle>
            <a:lvl1pPr algn="ctr">
              <a:defRPr sz="5263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675" y="7944495"/>
            <a:ext cx="8020050" cy="3651875"/>
          </a:xfrm>
        </p:spPr>
        <p:txBody>
          <a:bodyPr/>
          <a:lstStyle>
            <a:lvl1pPr marL="0" indent="0" algn="ctr">
              <a:buNone/>
              <a:defRPr sz="2105"/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289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59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2465" y="805303"/>
            <a:ext cx="2305764" cy="128183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171" y="805303"/>
            <a:ext cx="6783626" cy="1281833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494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763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602" y="3770923"/>
            <a:ext cx="9223058" cy="6291870"/>
          </a:xfrm>
        </p:spPr>
        <p:txBody>
          <a:bodyPr anchor="b"/>
          <a:lstStyle>
            <a:lvl1pPr>
              <a:defRPr sz="5263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602" y="10122317"/>
            <a:ext cx="9223058" cy="3308746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1010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2020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303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404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50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606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707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808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48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171" y="4026517"/>
            <a:ext cx="4544695" cy="959711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534" y="4026517"/>
            <a:ext cx="4544695" cy="959711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174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805304"/>
            <a:ext cx="9223058" cy="29236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565" y="3707898"/>
            <a:ext cx="4523809" cy="1817184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565" y="5525082"/>
            <a:ext cx="4523809" cy="812656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3534" y="3707898"/>
            <a:ext cx="4546088" cy="1817184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3534" y="5525082"/>
            <a:ext cx="4546088" cy="812656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375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95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05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1008380"/>
            <a:ext cx="3448900" cy="3529330"/>
          </a:xfrm>
        </p:spPr>
        <p:txBody>
          <a:bodyPr anchor="b"/>
          <a:lstStyle>
            <a:lvl1pPr>
              <a:defRPr sz="2807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6088" y="2177822"/>
            <a:ext cx="5413534" cy="10749051"/>
          </a:xfrm>
        </p:spPr>
        <p:txBody>
          <a:bodyPr/>
          <a:lstStyle>
            <a:lvl1pPr>
              <a:defRPr sz="2807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564" y="4537710"/>
            <a:ext cx="3448900" cy="8406669"/>
          </a:xfrm>
        </p:spPr>
        <p:txBody>
          <a:bodyPr/>
          <a:lstStyle>
            <a:lvl1pPr marL="0" indent="0">
              <a:buNone/>
              <a:defRPr sz="1403"/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26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1008380"/>
            <a:ext cx="3448900" cy="3529330"/>
          </a:xfrm>
        </p:spPr>
        <p:txBody>
          <a:bodyPr anchor="b"/>
          <a:lstStyle>
            <a:lvl1pPr>
              <a:defRPr sz="2807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6088" y="2177822"/>
            <a:ext cx="5413534" cy="10749051"/>
          </a:xfrm>
        </p:spPr>
        <p:txBody>
          <a:bodyPr/>
          <a:lstStyle>
            <a:lvl1pPr marL="0" indent="0">
              <a:buNone/>
              <a:defRPr sz="2807"/>
            </a:lvl1pPr>
            <a:lvl2pPr marL="401010" indent="0">
              <a:buNone/>
              <a:defRPr sz="2456"/>
            </a:lvl2pPr>
            <a:lvl3pPr marL="802020" indent="0">
              <a:buNone/>
              <a:defRPr sz="2105"/>
            </a:lvl3pPr>
            <a:lvl4pPr marL="1203030" indent="0">
              <a:buNone/>
              <a:defRPr sz="1754"/>
            </a:lvl4pPr>
            <a:lvl5pPr marL="1604040" indent="0">
              <a:buNone/>
              <a:defRPr sz="1754"/>
            </a:lvl5pPr>
            <a:lvl6pPr marL="2005051" indent="0">
              <a:buNone/>
              <a:defRPr sz="1754"/>
            </a:lvl6pPr>
            <a:lvl7pPr marL="2406061" indent="0">
              <a:buNone/>
              <a:defRPr sz="1754"/>
            </a:lvl7pPr>
            <a:lvl8pPr marL="2807071" indent="0">
              <a:buNone/>
              <a:defRPr sz="1754"/>
            </a:lvl8pPr>
            <a:lvl9pPr marL="3208081" indent="0">
              <a:buNone/>
              <a:defRPr sz="1754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564" y="4537710"/>
            <a:ext cx="3448900" cy="8406669"/>
          </a:xfrm>
        </p:spPr>
        <p:txBody>
          <a:bodyPr/>
          <a:lstStyle>
            <a:lvl1pPr marL="0" indent="0">
              <a:buNone/>
              <a:defRPr sz="1403"/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7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171" y="805304"/>
            <a:ext cx="9223058" cy="292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171" y="4026517"/>
            <a:ext cx="9223058" cy="959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171" y="14019284"/>
            <a:ext cx="2406015" cy="8053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2189" y="14019284"/>
            <a:ext cx="3609023" cy="8053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2214" y="14019284"/>
            <a:ext cx="2406015" cy="8053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857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802020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505" indent="-200505" algn="l" defTabSz="80202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51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52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53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54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55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56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57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58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101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202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303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404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505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606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707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808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3810"/>
            <a:ext cx="10695078" cy="1512189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9900" y="1543050"/>
            <a:ext cx="9541809" cy="287963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GB" sz="11000" dirty="0" smtClean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WORKING HARD</a:t>
            </a:r>
            <a:br>
              <a:rPr lang="en-GB" sz="11000" dirty="0" smtClean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7600" dirty="0" smtClean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to improve your Library</a:t>
            </a:r>
            <a:endParaRPr sz="7600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5299" y="5507687"/>
            <a:ext cx="9376410" cy="44698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en-GB" sz="4800" spc="155" dirty="0" smtClean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Please bear with us while we make improvements to [insert details of works here].</a:t>
            </a: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endParaRPr lang="en-GB" sz="4800" spc="155" dirty="0">
              <a:solidFill>
                <a:srgbClr val="4E6366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en-GB" sz="4800" spc="155" dirty="0" smtClean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We’ll be back to normal as soon as possible.</a:t>
            </a:r>
            <a:endParaRPr lang="en-GB" sz="4800" spc="155" dirty="0">
              <a:solidFill>
                <a:srgbClr val="4E6366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3810"/>
            <a:ext cx="10695078" cy="1512189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9900" y="1543050"/>
            <a:ext cx="9541809" cy="287963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GB" sz="11000" dirty="0" smtClean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WORKING HARD</a:t>
            </a:r>
            <a:r>
              <a:rPr lang="en-GB" sz="6600" dirty="0" smtClean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GB" sz="6600" dirty="0" smtClean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7600" dirty="0" smtClean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to improve your Library</a:t>
            </a:r>
            <a:endParaRPr sz="7600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5299" y="5507687"/>
            <a:ext cx="9376410" cy="44698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en-GB" sz="4800" spc="155" dirty="0" smtClean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We’re working on a new service, [insert details]</a:t>
            </a: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endParaRPr lang="en-GB" sz="4800" spc="155" dirty="0">
              <a:solidFill>
                <a:srgbClr val="4E6366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en-GB" sz="4800" spc="155" dirty="0" smtClean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In the meantime, [suggestion of alternative service, area to study, </a:t>
            </a:r>
            <a:r>
              <a:rPr lang="en-GB" sz="4800" spc="155" dirty="0" err="1" smtClean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etc</a:t>
            </a:r>
            <a:r>
              <a:rPr lang="en-GB" sz="4800" spc="155" dirty="0" smtClean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].</a:t>
            </a:r>
          </a:p>
        </p:txBody>
      </p:sp>
    </p:spTree>
    <p:extLst>
      <p:ext uri="{BB962C8B-B14F-4D97-AF65-F5344CB8AC3E}">
        <p14:creationId xmlns:p14="http://schemas.microsoft.com/office/powerpoint/2010/main" val="2781063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57</Words>
  <Application>Microsoft Office PowerPoint</Application>
  <PresentationFormat>Custom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Office Theme</vt:lpstr>
      <vt:lpstr>WORKING HARD to improve your Library</vt:lpstr>
      <vt:lpstr>WORKING HARD to improve your Library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 no!</dc:title>
  <dc:creator>Jonathan Hogg</dc:creator>
  <cp:lastModifiedBy>Jonathan Hogg</cp:lastModifiedBy>
  <cp:revision>8</cp:revision>
  <dcterms:created xsi:type="dcterms:W3CDTF">2018-05-23T10:55:06Z</dcterms:created>
  <dcterms:modified xsi:type="dcterms:W3CDTF">2018-11-20T14:41:41Z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2018-05-17T00:00:00Z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2018-05-23T00:00:00Z</vt:filetime>
  </property>
</Properties>
</file>