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8" r:id="rId3"/>
  </p:sldIdLst>
  <p:sldSz cx="10693400" cy="15125700"/>
  <p:notesSz cx="10693400" cy="1512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6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675" y="2475434"/>
            <a:ext cx="8020050" cy="5265984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7944495"/>
            <a:ext cx="8020050" cy="3651875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0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805303"/>
            <a:ext cx="2305764" cy="128183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1" y="805303"/>
            <a:ext cx="6783626" cy="128183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4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36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3770923"/>
            <a:ext cx="9223058" cy="6291870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10122317"/>
            <a:ext cx="9223058" cy="3308746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14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4026517"/>
            <a:ext cx="4544695" cy="95971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4026517"/>
            <a:ext cx="4544695" cy="95971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7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805304"/>
            <a:ext cx="9223058" cy="292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3707898"/>
            <a:ext cx="4523809" cy="1817184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5525082"/>
            <a:ext cx="4523809" cy="81265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3707898"/>
            <a:ext cx="4546088" cy="1817184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5525082"/>
            <a:ext cx="4546088" cy="81265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7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94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0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1008380"/>
            <a:ext cx="3448900" cy="3529330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2177822"/>
            <a:ext cx="5413534" cy="10749051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4537710"/>
            <a:ext cx="3448900" cy="8406669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0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1008380"/>
            <a:ext cx="3448900" cy="3529330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088" y="2177822"/>
            <a:ext cx="5413534" cy="10749051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4537710"/>
            <a:ext cx="3448900" cy="8406669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9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805304"/>
            <a:ext cx="9223058" cy="292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4026517"/>
            <a:ext cx="9223058" cy="959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14019284"/>
            <a:ext cx="2406015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14019284"/>
            <a:ext cx="3609023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14019284"/>
            <a:ext cx="2406015" cy="805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1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3810"/>
            <a:ext cx="10695078" cy="1512189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299" y="1649379"/>
            <a:ext cx="8059420" cy="283346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183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rPr>
              <a:t>Yikes!</a:t>
            </a:r>
            <a:endParaRPr sz="18300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5507687"/>
            <a:ext cx="9376410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GB" sz="4800" spc="15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machine is broken. We’re  investigating and will have it  working as soon as possible</a:t>
            </a:r>
            <a:r>
              <a:rPr lang="en-GB" sz="4800" spc="15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4800" spc="155" dirty="0">
              <a:solidFill>
                <a:srgbClr val="4E6366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299" y="9315450"/>
            <a:ext cx="9541809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7024370">
              <a:lnSpc>
                <a:spcPts val="3770"/>
              </a:lnSpc>
              <a:spcBef>
                <a:spcPts val="225"/>
              </a:spcBef>
            </a:pPr>
            <a:r>
              <a:rPr lang="en-GB" sz="2800" spc="15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</a:t>
            </a:r>
            <a:r>
              <a:rPr lang="en-GB" sz="2800" spc="9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was reported </a:t>
            </a:r>
            <a:r>
              <a:rPr lang="en-GB" sz="2800" spc="50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on:</a:t>
            </a:r>
            <a:endParaRPr lang="en-GB" sz="2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endParaRPr lang="en-GB" sz="2800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ts val="3775"/>
              </a:lnSpc>
              <a:spcBef>
                <a:spcPts val="3145"/>
              </a:spcBef>
            </a:pPr>
            <a:r>
              <a:rPr lang="en-GB" sz="2800" spc="3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 </a:t>
            </a:r>
            <a:r>
              <a:rPr lang="en-GB" sz="2800" spc="100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hope</a:t>
            </a:r>
            <a:r>
              <a:rPr lang="en-GB" sz="2800" spc="-330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spc="9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to </a:t>
            </a:r>
            <a:br>
              <a:rPr lang="en-GB" sz="2800" spc="9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2800" spc="7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have</a:t>
            </a:r>
            <a:r>
              <a:rPr lang="en-GB" sz="2800" spc="-150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spc="60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it</a:t>
            </a:r>
            <a:r>
              <a:rPr lang="en-GB" sz="2800" spc="-14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spc="7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fixed</a:t>
            </a:r>
            <a:r>
              <a:rPr lang="en-GB" sz="2800" spc="-14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spc="5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by</a:t>
            </a:r>
            <a:r>
              <a:rPr lang="en-GB" sz="2800" spc="5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3810"/>
            <a:ext cx="10695078" cy="1512189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299" y="1649379"/>
            <a:ext cx="8059420" cy="283346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18300" dirty="0" smtClean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Oh no!</a:t>
            </a:r>
            <a:endParaRPr sz="18300" dirty="0">
              <a:solidFill>
                <a:schemeClr val="bg1"/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5507687"/>
            <a:ext cx="9376410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GB" sz="4800" spc="15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Something’s gone wrong here, but we’re working to get it fixed as soon as we can.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299" y="9315450"/>
            <a:ext cx="9541809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7024370">
              <a:lnSpc>
                <a:spcPts val="3770"/>
              </a:lnSpc>
              <a:spcBef>
                <a:spcPts val="225"/>
              </a:spcBef>
            </a:pPr>
            <a:r>
              <a:rPr lang="en-GB" sz="2800" spc="15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</a:t>
            </a:r>
            <a:r>
              <a:rPr lang="en-GB" sz="2800" spc="9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was reported </a:t>
            </a:r>
            <a:r>
              <a:rPr lang="en-GB" sz="2800" spc="50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on:</a:t>
            </a:r>
            <a:endParaRPr lang="en-GB" sz="28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endParaRPr lang="en-GB" sz="2800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700">
              <a:lnSpc>
                <a:spcPts val="3775"/>
              </a:lnSpc>
              <a:spcBef>
                <a:spcPts val="3145"/>
              </a:spcBef>
            </a:pPr>
            <a:r>
              <a:rPr lang="en-GB" sz="2800" spc="3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We </a:t>
            </a:r>
            <a:r>
              <a:rPr lang="en-GB" sz="2800" spc="100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hope</a:t>
            </a:r>
            <a:r>
              <a:rPr lang="en-GB" sz="2800" spc="-330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spc="9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to </a:t>
            </a:r>
            <a:br>
              <a:rPr lang="en-GB" sz="2800" spc="9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2800" spc="7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have</a:t>
            </a:r>
            <a:r>
              <a:rPr lang="en-GB" sz="2800" spc="-150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spc="60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it</a:t>
            </a:r>
            <a:r>
              <a:rPr lang="en-GB" sz="2800" spc="-14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spc="7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fixed</a:t>
            </a:r>
            <a:r>
              <a:rPr lang="en-GB" sz="2800" spc="-14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spc="55" dirty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by</a:t>
            </a:r>
            <a:r>
              <a:rPr lang="en-GB" sz="2800" spc="55" dirty="0" smtClean="0">
                <a:solidFill>
                  <a:srgbClr val="4E636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82372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56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Yikes!</vt:lpstr>
      <vt:lpstr>Oh no!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no!</dc:title>
  <dc:creator>Jonathan Hogg</dc:creator>
  <cp:lastModifiedBy>Jonathan Hogg</cp:lastModifiedBy>
  <cp:revision>8</cp:revision>
  <dcterms:created xsi:type="dcterms:W3CDTF">2018-05-23T10:55:06Z</dcterms:created>
  <dcterms:modified xsi:type="dcterms:W3CDTF">2018-11-20T14:41:03Z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2018-05-17T00:00:00Z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2018-05-23T00:00:00Z</vt:filetime>
  </property>
</Properties>
</file>