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81" r:id="rId5"/>
    <p:sldId id="265" r:id="rId6"/>
    <p:sldId id="268" r:id="rId7"/>
    <p:sldId id="269" r:id="rId8"/>
    <p:sldId id="282" r:id="rId9"/>
    <p:sldId id="257" r:id="rId10"/>
    <p:sldId id="270" r:id="rId11"/>
    <p:sldId id="271" r:id="rId12"/>
    <p:sldId id="283" r:id="rId13"/>
    <p:sldId id="258" r:id="rId14"/>
    <p:sldId id="272" r:id="rId15"/>
    <p:sldId id="273" r:id="rId16"/>
    <p:sldId id="284" r:id="rId17"/>
    <p:sldId id="259" r:id="rId18"/>
    <p:sldId id="274" r:id="rId19"/>
    <p:sldId id="275" r:id="rId20"/>
    <p:sldId id="285" r:id="rId21"/>
    <p:sldId id="260" r:id="rId22"/>
    <p:sldId id="276" r:id="rId23"/>
    <p:sldId id="277" r:id="rId24"/>
    <p:sldId id="286" r:id="rId25"/>
    <p:sldId id="262" r:id="rId26"/>
    <p:sldId id="278" r:id="rId27"/>
    <p:sldId id="279" r:id="rId28"/>
    <p:sldId id="287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09D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4133"/>
        <p:guide pos="211"/>
        <p:guide pos="7469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A7DF-D157-4502-BAA1-35712F547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D5B00-38DE-477F-9793-930521604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7E3B8-3418-4D4B-8744-DD5A49D7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81FA9-9A97-4C39-BF9A-5D82B921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EC0B-BFAF-4572-B9F8-3B8E7158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26B-2CF8-4017-8442-F3B0DFF9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55B01-DC66-4122-B7FD-5C0A0C33E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3522-3932-48D7-B85F-ACCC0133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380DD-591B-488F-B317-2EAE408E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12BB1-67E0-4746-A590-D9A94467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1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508E4-D96F-47B1-BFA5-15037FC17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9E4BA-8A22-48E7-9457-43E36E572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1E87-E5D7-4FC0-A308-4950E1B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16A1-DD6B-4648-9A3F-70A4B334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ACCC0-EA0E-413D-82ED-C61BC0F7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94B0-65AA-4A7C-906D-FF44F019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9DB90-8178-4D91-A3C8-1E78188E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5F9C-4B2F-4FE8-A7A2-47D0F989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AF06-B7C4-459B-8944-B2CC41C5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9C23-9B59-477A-B0AF-7738619E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2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61FB-2E47-4B50-A9BD-45B5362A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0E7B1-F7E3-4D56-A235-0CB5B8D1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8CB06-69E9-4BCA-A9D3-49062DF2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60584-1E24-47A3-A2E6-2FAC5F29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1E76-FC46-415A-AA5E-C1B968B4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7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3B51-D9E4-4E68-875A-F7D7598D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DE1C-82D3-438B-850D-04682EFE3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ADEF-9E8F-4447-83B3-CBAD7E50A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BB0BA-4F06-4B59-A467-37F67944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B1DD8-BE7E-40BC-8AD6-621BC16F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8277C-EBCF-4BD1-A0BE-E22D8DA2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8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F1F-3544-4B21-B294-E3CF0D59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B9681-EBE6-495C-9F48-DEA1F5FB5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4446E-48D9-4541-826F-4E5C11E99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C6E46-E479-4A35-A049-F0899CAC5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C349A-305A-4C32-96A8-FF6F1B12B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D7427-A962-4083-B604-EEB4D611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D7A81-90A0-4BEC-A92C-8080DADE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4DE99-EB5E-4222-B8AC-B06CCE5C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8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9AA7-522A-45AB-A500-0E560C87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030E7-EFC7-413B-B2A2-75D1F8D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3587B-F765-4001-A4C3-863C8687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4AAAA-2CBF-4A6E-89A2-EF850BB8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0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42CF2-F45D-4414-A816-04431B76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9464E-D5C2-4DED-B610-86E0EEB2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0D20E-51F1-43DA-8BE5-00826D07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6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A57D-803E-4BF7-9284-D1B01D48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F13D-A532-4730-B753-4FAFE51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5E8E4-58DB-4243-AFC5-6866AC95D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2F6B5-6689-4529-B402-BD81F180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E9610-5F58-41F9-9C94-13500B62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5EE11-3C69-4594-AF3C-6A68432C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0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F38C-46DC-456D-AF8F-CF4BF45D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EEE34-E4E4-4B70-A6A7-685736539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9E1A0-F5FF-4B76-B63D-5D1251866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3097F-DCE1-4411-AF47-F9BCBE15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A22ED-721D-43AD-B0BB-FDED8A64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E3E0C-4A7D-40D6-81D9-96795A76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9E7A4-ABB2-49FF-89AC-A30E1B3A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EC22-AEFE-4107-8842-80E0273C0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282D-0C81-4D1B-8782-236C7BD6E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4667-72ED-4D9D-90FF-4B37861D52A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73526-757F-4DC9-AF50-E7266E118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9E89-95F3-4946-9808-A59A5324E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C140-14CA-4104-A6FE-18EA32BF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0E810-FD44-4444-8DF1-3EE48227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9EB42E-26BA-4FE6-B97B-46CB2410ADA8}"/>
              </a:ext>
            </a:extLst>
          </p:cNvPr>
          <p:cNvSpPr/>
          <p:nvPr/>
        </p:nvSpPr>
        <p:spPr>
          <a:xfrm>
            <a:off x="334963" y="4457700"/>
            <a:ext cx="4170362" cy="2103438"/>
          </a:xfrm>
          <a:prstGeom prst="roundRect">
            <a:avLst/>
          </a:prstGeom>
          <a:solidFill>
            <a:srgbClr val="6D0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The University of Manchester Library</a:t>
            </a:r>
          </a:p>
          <a:p>
            <a:r>
              <a:rPr lang="en-GB" sz="14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National Research Library </a:t>
            </a:r>
            <a:r>
              <a:rPr lang="en-GB" sz="1400" i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in the </a:t>
            </a:r>
            <a:r>
              <a:rPr lang="en-GB" sz="14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North</a:t>
            </a:r>
          </a:p>
          <a:p>
            <a:endParaRPr lang="en-GB" sz="7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r>
              <a:rPr lang="en-GB" sz="4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IMAGINE</a:t>
            </a:r>
            <a:r>
              <a:rPr lang="en-GB" sz="4800" b="1" dirty="0">
                <a:solidFill>
                  <a:srgbClr val="FFCC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2030</a:t>
            </a:r>
          </a:p>
          <a:p>
            <a:r>
              <a:rPr lang="en-GB" sz="21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A Library for Our Third Century</a:t>
            </a:r>
          </a:p>
        </p:txBody>
      </p:sp>
    </p:spTree>
    <p:extLst>
      <p:ext uri="{BB962C8B-B14F-4D97-AF65-F5344CB8AC3E}">
        <p14:creationId xmlns:p14="http://schemas.microsoft.com/office/powerpoint/2010/main" val="292318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47EB738-6598-4A64-A77D-6627390F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26703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782C2D-256B-473F-8FF4-2767F052E3D6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6C3D0FA-E8E9-4C8B-A637-C9F5B39FE6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9B2F9-53E0-467F-8125-40194C1BAC3A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FF9F7A-0960-4B32-A0BB-A1FBDB6EB4C1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79289-3872-4F81-8B2F-4AA62EC34D8E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Nam </a:t>
            </a:r>
            <a:r>
              <a:rPr lang="en-GB" sz="2400" dirty="0" err="1">
                <a:solidFill>
                  <a:schemeClr val="bg1"/>
                </a:solidFill>
              </a:rPr>
              <a:t>viverra</a:t>
            </a:r>
            <a:r>
              <a:rPr lang="en-GB" sz="2400" dirty="0">
                <a:solidFill>
                  <a:schemeClr val="bg1"/>
                </a:solidFill>
              </a:rPr>
              <a:t> eros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augue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hendrerit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tristique</a:t>
            </a:r>
            <a:r>
              <a:rPr lang="en-GB" sz="2400" dirty="0">
                <a:solidFill>
                  <a:schemeClr val="bg1"/>
                </a:solidFill>
              </a:rPr>
              <a:t> ligula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Fusce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tincidunt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massa</a:t>
            </a:r>
            <a:r>
              <a:rPr lang="en-GB" sz="2400" dirty="0">
                <a:solidFill>
                  <a:schemeClr val="bg1"/>
                </a:solidFill>
              </a:rPr>
              <a:t> vitae </a:t>
            </a:r>
            <a:r>
              <a:rPr lang="en-GB" sz="2400" dirty="0" err="1">
                <a:solidFill>
                  <a:schemeClr val="bg1"/>
                </a:solidFill>
              </a:rPr>
              <a:t>rhoncus</a:t>
            </a:r>
            <a:r>
              <a:rPr lang="en-GB" sz="2400" dirty="0">
                <a:solidFill>
                  <a:schemeClr val="bg1"/>
                </a:solidFill>
              </a:rPr>
              <a:t>. Nam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ex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, pharetra dui in,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neque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Proin gravida </a:t>
            </a:r>
            <a:r>
              <a:rPr lang="en-GB" sz="2400" dirty="0" err="1">
                <a:solidFill>
                  <a:schemeClr val="bg1"/>
                </a:solidFill>
              </a:rPr>
              <a:t>aliquet</a:t>
            </a:r>
            <a:r>
              <a:rPr lang="en-GB" sz="2400" dirty="0">
                <a:solidFill>
                  <a:schemeClr val="bg1"/>
                </a:solidFill>
              </a:rPr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Aliquam</a:t>
            </a:r>
            <a:r>
              <a:rPr lang="en-GB" sz="2400" dirty="0">
                <a:solidFill>
                  <a:schemeClr val="bg1"/>
                </a:solidFill>
              </a:rPr>
              <a:t> mi </a:t>
            </a:r>
            <a:r>
              <a:rPr lang="en-GB" sz="2400" dirty="0" err="1">
                <a:solidFill>
                  <a:schemeClr val="bg1"/>
                </a:solidFill>
              </a:rPr>
              <a:t>felis</a:t>
            </a:r>
            <a:r>
              <a:rPr lang="en-GB" sz="2400" dirty="0">
                <a:solidFill>
                  <a:schemeClr val="bg1"/>
                </a:solidFill>
              </a:rPr>
              <a:t>, pulvinar et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386819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47EB738-6598-4A64-A77D-6627390F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26703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486C30-365A-4763-B89C-7CCE837E799B}"/>
              </a:ext>
            </a:extLst>
          </p:cNvPr>
          <p:cNvSpPr/>
          <p:nvPr/>
        </p:nvSpPr>
        <p:spPr>
          <a:xfrm>
            <a:off x="-2" y="0"/>
            <a:ext cx="12226703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F52062F-822E-48E3-8C1A-E630FEBE66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3D73E-4930-4B58-83DB-88E381E3805C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ACFE9-5825-4887-99AE-A02C2A603D80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8F2C5-FB64-473E-8B79-BF4DDA105B80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Fusce</a:t>
            </a:r>
            <a:r>
              <a:rPr lang="en-GB" sz="2400" dirty="0"/>
              <a:t> </a:t>
            </a:r>
            <a:r>
              <a:rPr lang="en-GB" sz="2400" dirty="0" err="1"/>
              <a:t>mattis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</a:t>
            </a:r>
            <a:r>
              <a:rPr lang="en-GB" sz="2400" dirty="0" err="1"/>
              <a:t>massa</a:t>
            </a:r>
            <a:r>
              <a:rPr lang="en-GB" sz="2400" dirty="0"/>
              <a:t> vitae </a:t>
            </a:r>
            <a:r>
              <a:rPr lang="en-GB" sz="2400" dirty="0" err="1"/>
              <a:t>rhoncus</a:t>
            </a:r>
            <a:r>
              <a:rPr lang="en-GB" sz="2400" dirty="0"/>
              <a:t>. Nam </a:t>
            </a:r>
            <a:r>
              <a:rPr lang="en-GB" sz="2400" dirty="0" err="1"/>
              <a:t>iaculis</a:t>
            </a:r>
            <a:r>
              <a:rPr lang="en-GB" sz="2400" dirty="0"/>
              <a:t> ex </a:t>
            </a:r>
            <a:r>
              <a:rPr lang="en-GB" sz="2400" dirty="0" err="1"/>
              <a:t>malesuada</a:t>
            </a:r>
            <a:r>
              <a:rPr lang="en-GB" sz="2400" dirty="0"/>
              <a:t>, pharetra dui in, </a:t>
            </a:r>
            <a:r>
              <a:rPr lang="en-GB" sz="2400" dirty="0" err="1"/>
              <a:t>iaculis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Proin gravida </a:t>
            </a:r>
            <a:r>
              <a:rPr lang="en-GB" sz="2400" dirty="0" err="1"/>
              <a:t>aliquet</a:t>
            </a:r>
            <a:r>
              <a:rPr lang="en-GB" sz="2400" dirty="0"/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Aliquam</a:t>
            </a:r>
            <a:r>
              <a:rPr lang="en-GB" sz="2400" dirty="0"/>
              <a:t> mi </a:t>
            </a:r>
            <a:r>
              <a:rPr lang="en-GB" sz="2400" dirty="0" err="1"/>
              <a:t>felis</a:t>
            </a:r>
            <a:r>
              <a:rPr lang="en-GB" sz="2400" dirty="0"/>
              <a:t>, pulvinar et </a:t>
            </a:r>
            <a:r>
              <a:rPr lang="en-GB" sz="2400" dirty="0" err="1"/>
              <a:t>euismod</a:t>
            </a:r>
            <a:r>
              <a:rPr lang="en-GB" sz="2400" dirty="0"/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264846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013E8EA6-B460-4C62-9BB0-C8E444F3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549" y="1"/>
            <a:ext cx="691345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-1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2"/>
            <a:ext cx="1657975" cy="700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2E5EB-1D42-4630-86FB-47A787A2EF07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2C679-D0D2-4ED1-810E-2B3EC5C26FBD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1B666-8677-4979-9B72-FECF3F45B77B}"/>
              </a:ext>
            </a:extLst>
          </p:cNvPr>
          <p:cNvSpPr txBox="1"/>
          <p:nvPr/>
        </p:nvSpPr>
        <p:spPr>
          <a:xfrm>
            <a:off x="334963" y="2647406"/>
            <a:ext cx="7329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319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on display in a building&#10;&#10;Description automatically generated">
            <a:extLst>
              <a:ext uri="{FF2B5EF4-FFF2-40B4-BE49-F238E27FC236}">
                <a16:creationId xmlns:a16="http://schemas.microsoft.com/office/drawing/2014/main" id="{21DC8C4D-CD7D-4B3C-9142-854EBCE7C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85960" cy="6858000"/>
          </a:xfr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CC94F70-553F-4C3D-92C0-A97FC7B650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2F9E54-4D19-4076-A148-4C5F05A56BC7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E9A119-E674-4EBC-A02D-D65FBCE00367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B78CA7-90D8-4A51-9E7C-C0AB13E3F0EB}"/>
              </a:ext>
            </a:extLst>
          </p:cNvPr>
          <p:cNvSpPr txBox="1"/>
          <p:nvPr/>
        </p:nvSpPr>
        <p:spPr>
          <a:xfrm>
            <a:off x="334964" y="2618808"/>
            <a:ext cx="5875335" cy="3785652"/>
          </a:xfrm>
          <a:prstGeom prst="rect">
            <a:avLst/>
          </a:prstGeom>
          <a:solidFill>
            <a:srgbClr val="6D009D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371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on display in a building&#10;&#10;Description automatically generated">
            <a:extLst>
              <a:ext uri="{FF2B5EF4-FFF2-40B4-BE49-F238E27FC236}">
                <a16:creationId xmlns:a16="http://schemas.microsoft.com/office/drawing/2014/main" id="{21DC8C4D-CD7D-4B3C-9142-854EBCE7C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8596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073127-30A2-4525-A507-A4956EE0D54D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E206F42-0D02-4C24-9E00-9F9B26A4F3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73EE5B-22DA-45EF-8D45-AA9A144D3AB9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576E9-AE3F-49CE-994A-DFACCE4B2545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72D56-04FF-4A51-8A47-9FA6F4786730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Nam </a:t>
            </a:r>
            <a:r>
              <a:rPr lang="en-GB" sz="2400" dirty="0" err="1">
                <a:solidFill>
                  <a:schemeClr val="bg1"/>
                </a:solidFill>
              </a:rPr>
              <a:t>viverra</a:t>
            </a:r>
            <a:r>
              <a:rPr lang="en-GB" sz="2400" dirty="0">
                <a:solidFill>
                  <a:schemeClr val="bg1"/>
                </a:solidFill>
              </a:rPr>
              <a:t> eros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augue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hendrerit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tristique</a:t>
            </a:r>
            <a:r>
              <a:rPr lang="en-GB" sz="2400" dirty="0">
                <a:solidFill>
                  <a:schemeClr val="bg1"/>
                </a:solidFill>
              </a:rPr>
              <a:t> ligula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Fusce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tincidunt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massa</a:t>
            </a:r>
            <a:r>
              <a:rPr lang="en-GB" sz="2400" dirty="0">
                <a:solidFill>
                  <a:schemeClr val="bg1"/>
                </a:solidFill>
              </a:rPr>
              <a:t> vitae </a:t>
            </a:r>
            <a:r>
              <a:rPr lang="en-GB" sz="2400" dirty="0" err="1">
                <a:solidFill>
                  <a:schemeClr val="bg1"/>
                </a:solidFill>
              </a:rPr>
              <a:t>rhoncus</a:t>
            </a:r>
            <a:r>
              <a:rPr lang="en-GB" sz="2400" dirty="0">
                <a:solidFill>
                  <a:schemeClr val="bg1"/>
                </a:solidFill>
              </a:rPr>
              <a:t>. Nam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ex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, pharetra dui in,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neque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Proin gravida </a:t>
            </a:r>
            <a:r>
              <a:rPr lang="en-GB" sz="2400" dirty="0" err="1">
                <a:solidFill>
                  <a:schemeClr val="bg1"/>
                </a:solidFill>
              </a:rPr>
              <a:t>aliquet</a:t>
            </a:r>
            <a:r>
              <a:rPr lang="en-GB" sz="2400" dirty="0">
                <a:solidFill>
                  <a:schemeClr val="bg1"/>
                </a:solidFill>
              </a:rPr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Aliquam</a:t>
            </a:r>
            <a:r>
              <a:rPr lang="en-GB" sz="2400" dirty="0">
                <a:solidFill>
                  <a:schemeClr val="bg1"/>
                </a:solidFill>
              </a:rPr>
              <a:t> mi </a:t>
            </a:r>
            <a:r>
              <a:rPr lang="en-GB" sz="2400" dirty="0" err="1">
                <a:solidFill>
                  <a:schemeClr val="bg1"/>
                </a:solidFill>
              </a:rPr>
              <a:t>felis</a:t>
            </a:r>
            <a:r>
              <a:rPr lang="en-GB" sz="2400" dirty="0">
                <a:solidFill>
                  <a:schemeClr val="bg1"/>
                </a:solidFill>
              </a:rPr>
              <a:t>, pulvinar et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392715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on display in a building&#10;&#10;Description automatically generated">
            <a:extLst>
              <a:ext uri="{FF2B5EF4-FFF2-40B4-BE49-F238E27FC236}">
                <a16:creationId xmlns:a16="http://schemas.microsoft.com/office/drawing/2014/main" id="{21DC8C4D-CD7D-4B3C-9142-854EBCE7C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85960" cy="68580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612655A-7BD8-496C-B5D1-A5A54AE6DD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EE987F-7E44-4DC9-A6CB-13A77201CEF9}"/>
              </a:ext>
            </a:extLst>
          </p:cNvPr>
          <p:cNvSpPr/>
          <p:nvPr/>
        </p:nvSpPr>
        <p:spPr>
          <a:xfrm>
            <a:off x="0" y="-1"/>
            <a:ext cx="12226703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E5AD9B3-D624-4ABF-B77E-D57CE5040E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5" y="296862"/>
            <a:ext cx="1657975" cy="700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F0D1B-3A0B-4678-AC6A-B1DECD618CEB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D42FEE-D0EB-490E-A391-639E8846B9A5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D803A-F096-4D53-A5D7-7E5CEF557512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Fusce</a:t>
            </a:r>
            <a:r>
              <a:rPr lang="en-GB" sz="2400" dirty="0"/>
              <a:t> </a:t>
            </a:r>
            <a:r>
              <a:rPr lang="en-GB" sz="2400" dirty="0" err="1"/>
              <a:t>mattis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</a:t>
            </a:r>
            <a:r>
              <a:rPr lang="en-GB" sz="2400" dirty="0" err="1"/>
              <a:t>massa</a:t>
            </a:r>
            <a:r>
              <a:rPr lang="en-GB" sz="2400" dirty="0"/>
              <a:t> vitae </a:t>
            </a:r>
            <a:r>
              <a:rPr lang="en-GB" sz="2400" dirty="0" err="1"/>
              <a:t>rhoncus</a:t>
            </a:r>
            <a:r>
              <a:rPr lang="en-GB" sz="2400" dirty="0"/>
              <a:t>. Nam </a:t>
            </a:r>
            <a:r>
              <a:rPr lang="en-GB" sz="2400" dirty="0" err="1"/>
              <a:t>iaculis</a:t>
            </a:r>
            <a:r>
              <a:rPr lang="en-GB" sz="2400" dirty="0"/>
              <a:t> ex </a:t>
            </a:r>
            <a:r>
              <a:rPr lang="en-GB" sz="2400" dirty="0" err="1"/>
              <a:t>malesuada</a:t>
            </a:r>
            <a:r>
              <a:rPr lang="en-GB" sz="2400" dirty="0"/>
              <a:t>, pharetra dui in, </a:t>
            </a:r>
            <a:r>
              <a:rPr lang="en-GB" sz="2400" dirty="0" err="1"/>
              <a:t>iaculis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Proin gravida </a:t>
            </a:r>
            <a:r>
              <a:rPr lang="en-GB" sz="2400" dirty="0" err="1"/>
              <a:t>aliquet</a:t>
            </a:r>
            <a:r>
              <a:rPr lang="en-GB" sz="2400" dirty="0"/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Aliquam</a:t>
            </a:r>
            <a:r>
              <a:rPr lang="en-GB" sz="2400" dirty="0"/>
              <a:t> mi </a:t>
            </a:r>
            <a:r>
              <a:rPr lang="en-GB" sz="2400" dirty="0" err="1"/>
              <a:t>felis</a:t>
            </a:r>
            <a:r>
              <a:rPr lang="en-GB" sz="2400" dirty="0"/>
              <a:t>, pulvinar et </a:t>
            </a:r>
            <a:r>
              <a:rPr lang="en-GB" sz="2400" dirty="0" err="1"/>
              <a:t>euismod</a:t>
            </a:r>
            <a:r>
              <a:rPr lang="en-GB" sz="2400" dirty="0"/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274537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4" descr="A person sitting on display in a building&#10;&#10;Description automatically generated">
            <a:extLst>
              <a:ext uri="{FF2B5EF4-FFF2-40B4-BE49-F238E27FC236}">
                <a16:creationId xmlns:a16="http://schemas.microsoft.com/office/drawing/2014/main" id="{A455B551-433B-4D7E-9055-27A4546DD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301" y="1"/>
            <a:ext cx="82676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-1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2"/>
            <a:ext cx="1657975" cy="700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9BAE52-DC55-4B43-966F-C146DF58707C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DC829-0035-4186-9D87-73A5AB7719EF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84C74-7497-47DE-B4AD-45727414A631}"/>
              </a:ext>
            </a:extLst>
          </p:cNvPr>
          <p:cNvSpPr txBox="1"/>
          <p:nvPr/>
        </p:nvSpPr>
        <p:spPr>
          <a:xfrm>
            <a:off x="334963" y="2647406"/>
            <a:ext cx="7329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580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 at night&#10;&#10;Description automatically generated">
            <a:extLst>
              <a:ext uri="{FF2B5EF4-FFF2-40B4-BE49-F238E27FC236}">
                <a16:creationId xmlns:a16="http://schemas.microsoft.com/office/drawing/2014/main" id="{A7789A8E-D446-4D6B-84B2-536035FF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2733"/>
            <a:ext cx="12182474" cy="6950733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8C00EB4-FAF3-4352-A7A8-4D6ACEB77A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A974CA-D602-4B5E-8DA2-ADB534B896AE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6CF6EC-F162-40CC-B5EE-4E460B1DB36D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06F6AC-74A9-4505-969F-FB388B20F001}"/>
              </a:ext>
            </a:extLst>
          </p:cNvPr>
          <p:cNvSpPr txBox="1"/>
          <p:nvPr/>
        </p:nvSpPr>
        <p:spPr>
          <a:xfrm>
            <a:off x="334964" y="2618808"/>
            <a:ext cx="5875335" cy="3785652"/>
          </a:xfrm>
          <a:prstGeom prst="rect">
            <a:avLst/>
          </a:prstGeom>
          <a:solidFill>
            <a:srgbClr val="6D009D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004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 at night&#10;&#10;Description automatically generated">
            <a:extLst>
              <a:ext uri="{FF2B5EF4-FFF2-40B4-BE49-F238E27FC236}">
                <a16:creationId xmlns:a16="http://schemas.microsoft.com/office/drawing/2014/main" id="{A7789A8E-D446-4D6B-84B2-536035FF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2733"/>
            <a:ext cx="12182474" cy="695073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605BFB-7331-4919-8E32-875B695386D8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6E9D4EC-8D47-4382-91AC-606B2CDCBC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A344A-5F95-4EA4-BE64-B0C3E3BAB587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4782F-C680-41D7-A1F2-3AC17F3A2B5E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62C71-72AE-4C6D-AA48-3E643E467863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Nam </a:t>
            </a:r>
            <a:r>
              <a:rPr lang="en-GB" sz="2400" dirty="0" err="1">
                <a:solidFill>
                  <a:schemeClr val="bg1"/>
                </a:solidFill>
              </a:rPr>
              <a:t>viverra</a:t>
            </a:r>
            <a:r>
              <a:rPr lang="en-GB" sz="2400" dirty="0">
                <a:solidFill>
                  <a:schemeClr val="bg1"/>
                </a:solidFill>
              </a:rPr>
              <a:t> eros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augue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hendrerit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tristique</a:t>
            </a:r>
            <a:r>
              <a:rPr lang="en-GB" sz="2400" dirty="0">
                <a:solidFill>
                  <a:schemeClr val="bg1"/>
                </a:solidFill>
              </a:rPr>
              <a:t> ligula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Fusce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tincidunt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massa</a:t>
            </a:r>
            <a:r>
              <a:rPr lang="en-GB" sz="2400" dirty="0">
                <a:solidFill>
                  <a:schemeClr val="bg1"/>
                </a:solidFill>
              </a:rPr>
              <a:t> vitae </a:t>
            </a:r>
            <a:r>
              <a:rPr lang="en-GB" sz="2400" dirty="0" err="1">
                <a:solidFill>
                  <a:schemeClr val="bg1"/>
                </a:solidFill>
              </a:rPr>
              <a:t>rhoncus</a:t>
            </a:r>
            <a:r>
              <a:rPr lang="en-GB" sz="2400" dirty="0">
                <a:solidFill>
                  <a:schemeClr val="bg1"/>
                </a:solidFill>
              </a:rPr>
              <a:t>. Nam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ex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, pharetra dui in,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neque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Proin gravida </a:t>
            </a:r>
            <a:r>
              <a:rPr lang="en-GB" sz="2400" dirty="0" err="1">
                <a:solidFill>
                  <a:schemeClr val="bg1"/>
                </a:solidFill>
              </a:rPr>
              <a:t>aliquet</a:t>
            </a:r>
            <a:r>
              <a:rPr lang="en-GB" sz="2400" dirty="0">
                <a:solidFill>
                  <a:schemeClr val="bg1"/>
                </a:solidFill>
              </a:rPr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Aliquam</a:t>
            </a:r>
            <a:r>
              <a:rPr lang="en-GB" sz="2400" dirty="0">
                <a:solidFill>
                  <a:schemeClr val="bg1"/>
                </a:solidFill>
              </a:rPr>
              <a:t> mi </a:t>
            </a:r>
            <a:r>
              <a:rPr lang="en-GB" sz="2400" dirty="0" err="1">
                <a:solidFill>
                  <a:schemeClr val="bg1"/>
                </a:solidFill>
              </a:rPr>
              <a:t>felis</a:t>
            </a:r>
            <a:r>
              <a:rPr lang="en-GB" sz="2400" dirty="0">
                <a:solidFill>
                  <a:schemeClr val="bg1"/>
                </a:solidFill>
              </a:rPr>
              <a:t>, pulvinar et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79061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 at night&#10;&#10;Description automatically generated">
            <a:extLst>
              <a:ext uri="{FF2B5EF4-FFF2-40B4-BE49-F238E27FC236}">
                <a16:creationId xmlns:a16="http://schemas.microsoft.com/office/drawing/2014/main" id="{A7789A8E-D446-4D6B-84B2-536035FF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2733"/>
            <a:ext cx="12182474" cy="695073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CD86C5-C374-4F94-BCC4-E5E7EBEE620B}"/>
              </a:ext>
            </a:extLst>
          </p:cNvPr>
          <p:cNvSpPr/>
          <p:nvPr/>
        </p:nvSpPr>
        <p:spPr>
          <a:xfrm>
            <a:off x="-1" y="-92733"/>
            <a:ext cx="12192002" cy="695073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1453BB-8AEE-4D68-87F4-BEA4284936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C50F17-06F0-469F-A87B-0C5A254F296E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71254F-D85C-4B27-AB68-AC835B8ECB22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0072B-F1B4-474C-82CC-4F6481C91F43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Fusce</a:t>
            </a:r>
            <a:r>
              <a:rPr lang="en-GB" sz="2400" dirty="0"/>
              <a:t> </a:t>
            </a:r>
            <a:r>
              <a:rPr lang="en-GB" sz="2400" dirty="0" err="1"/>
              <a:t>mattis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</a:t>
            </a:r>
            <a:r>
              <a:rPr lang="en-GB" sz="2400" dirty="0" err="1"/>
              <a:t>massa</a:t>
            </a:r>
            <a:r>
              <a:rPr lang="en-GB" sz="2400" dirty="0"/>
              <a:t> vitae </a:t>
            </a:r>
            <a:r>
              <a:rPr lang="en-GB" sz="2400" dirty="0" err="1"/>
              <a:t>rhoncus</a:t>
            </a:r>
            <a:r>
              <a:rPr lang="en-GB" sz="2400" dirty="0"/>
              <a:t>. Nam </a:t>
            </a:r>
            <a:r>
              <a:rPr lang="en-GB" sz="2400" dirty="0" err="1"/>
              <a:t>iaculis</a:t>
            </a:r>
            <a:r>
              <a:rPr lang="en-GB" sz="2400" dirty="0"/>
              <a:t> ex </a:t>
            </a:r>
            <a:r>
              <a:rPr lang="en-GB" sz="2400" dirty="0" err="1"/>
              <a:t>malesuada</a:t>
            </a:r>
            <a:r>
              <a:rPr lang="en-GB" sz="2400" dirty="0"/>
              <a:t>, pharetra dui in, </a:t>
            </a:r>
            <a:r>
              <a:rPr lang="en-GB" sz="2400" dirty="0" err="1"/>
              <a:t>iaculis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Proin gravida </a:t>
            </a:r>
            <a:r>
              <a:rPr lang="en-GB" sz="2400" dirty="0" err="1"/>
              <a:t>aliquet</a:t>
            </a:r>
            <a:r>
              <a:rPr lang="en-GB" sz="2400" dirty="0"/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Aliquam</a:t>
            </a:r>
            <a:r>
              <a:rPr lang="en-GB" sz="2400" dirty="0"/>
              <a:t> mi </a:t>
            </a:r>
            <a:r>
              <a:rPr lang="en-GB" sz="2400" dirty="0" err="1"/>
              <a:t>felis</a:t>
            </a:r>
            <a:r>
              <a:rPr lang="en-GB" sz="2400" dirty="0"/>
              <a:t>, pulvinar et </a:t>
            </a:r>
            <a:r>
              <a:rPr lang="en-GB" sz="2400" dirty="0" err="1"/>
              <a:t>euismod</a:t>
            </a:r>
            <a:r>
              <a:rPr lang="en-GB" sz="2400" dirty="0"/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63348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0E810-FD44-4444-8DF1-3EE48227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8F0DB3-AB79-4C3A-909D-467CBAC263F9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DA11B74-6693-45F3-847A-EB777EF438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FF07D-EDAF-40CB-96AD-C392DD796B94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27401-5BF7-400F-B3C2-ADFB4AFDB678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95B83-B07C-467C-B482-73A1BD7E65E5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Nam </a:t>
            </a:r>
            <a:r>
              <a:rPr lang="en-GB" sz="2400" dirty="0" err="1">
                <a:solidFill>
                  <a:schemeClr val="bg1"/>
                </a:solidFill>
              </a:rPr>
              <a:t>viverra</a:t>
            </a:r>
            <a:r>
              <a:rPr lang="en-GB" sz="2400" dirty="0">
                <a:solidFill>
                  <a:schemeClr val="bg1"/>
                </a:solidFill>
              </a:rPr>
              <a:t> eros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augue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hendrerit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tristique</a:t>
            </a:r>
            <a:r>
              <a:rPr lang="en-GB" sz="2400" dirty="0">
                <a:solidFill>
                  <a:schemeClr val="bg1"/>
                </a:solidFill>
              </a:rPr>
              <a:t> ligula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Fusce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tincidunt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massa</a:t>
            </a:r>
            <a:r>
              <a:rPr lang="en-GB" sz="2400" dirty="0">
                <a:solidFill>
                  <a:schemeClr val="bg1"/>
                </a:solidFill>
              </a:rPr>
              <a:t> vitae </a:t>
            </a:r>
            <a:r>
              <a:rPr lang="en-GB" sz="2400" dirty="0" err="1">
                <a:solidFill>
                  <a:schemeClr val="bg1"/>
                </a:solidFill>
              </a:rPr>
              <a:t>rhoncus</a:t>
            </a:r>
            <a:r>
              <a:rPr lang="en-GB" sz="2400" dirty="0">
                <a:solidFill>
                  <a:schemeClr val="bg1"/>
                </a:solidFill>
              </a:rPr>
              <a:t>. Nam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ex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, pharetra dui in,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neque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Proin gravida </a:t>
            </a:r>
            <a:r>
              <a:rPr lang="en-GB" sz="2400" dirty="0" err="1">
                <a:solidFill>
                  <a:schemeClr val="bg1"/>
                </a:solidFill>
              </a:rPr>
              <a:t>aliquet</a:t>
            </a:r>
            <a:r>
              <a:rPr lang="en-GB" sz="2400" dirty="0">
                <a:solidFill>
                  <a:schemeClr val="bg1"/>
                </a:solidFill>
              </a:rPr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Aliquam</a:t>
            </a:r>
            <a:r>
              <a:rPr lang="en-GB" sz="2400" dirty="0">
                <a:solidFill>
                  <a:schemeClr val="bg1"/>
                </a:solidFill>
              </a:rPr>
              <a:t> mi </a:t>
            </a:r>
            <a:r>
              <a:rPr lang="en-GB" sz="2400" dirty="0" err="1">
                <a:solidFill>
                  <a:schemeClr val="bg1"/>
                </a:solidFill>
              </a:rPr>
              <a:t>felis</a:t>
            </a:r>
            <a:r>
              <a:rPr lang="en-GB" sz="2400" dirty="0">
                <a:solidFill>
                  <a:schemeClr val="bg1"/>
                </a:solidFill>
              </a:rPr>
              <a:t>, pulvinar et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253345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view of a city at night&#10;&#10;Description automatically generated">
            <a:extLst>
              <a:ext uri="{FF2B5EF4-FFF2-40B4-BE49-F238E27FC236}">
                <a16:creationId xmlns:a16="http://schemas.microsoft.com/office/drawing/2014/main" id="{1B6D168D-21F3-455F-8071-7DDA79AC2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8450" y="0"/>
            <a:ext cx="935355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1A9F5-43AE-4F97-A424-6B5DD30CC494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C8E74-A99C-458C-A3D1-B1A35F9A84AB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127BB-DCC2-48F0-94AC-74C64370BDC1}"/>
              </a:ext>
            </a:extLst>
          </p:cNvPr>
          <p:cNvSpPr txBox="1"/>
          <p:nvPr/>
        </p:nvSpPr>
        <p:spPr>
          <a:xfrm>
            <a:off x="334963" y="2647406"/>
            <a:ext cx="7329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345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at a table in front of a building&#10;&#10;Description automatically generated">
            <a:extLst>
              <a:ext uri="{FF2B5EF4-FFF2-40B4-BE49-F238E27FC236}">
                <a16:creationId xmlns:a16="http://schemas.microsoft.com/office/drawing/2014/main" id="{CF02EA36-266A-45BB-BBD0-6FB1F0228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862"/>
            <a:ext cx="12192000" cy="6852138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D50CEC8-642C-4B47-9D30-17BB2A0709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49FEE4-3914-4E10-AA5C-7F33EA3A16E1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186E68-8C13-41AE-91A8-77D66BFA6443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2C0D67-19D9-4C8A-805B-FED134ECAA9A}"/>
              </a:ext>
            </a:extLst>
          </p:cNvPr>
          <p:cNvSpPr txBox="1"/>
          <p:nvPr/>
        </p:nvSpPr>
        <p:spPr>
          <a:xfrm>
            <a:off x="334964" y="2618808"/>
            <a:ext cx="5875335" cy="3785652"/>
          </a:xfrm>
          <a:prstGeom prst="rect">
            <a:avLst/>
          </a:prstGeom>
          <a:solidFill>
            <a:srgbClr val="6D009D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231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at a table in front of a building&#10;&#10;Description automatically generated">
            <a:extLst>
              <a:ext uri="{FF2B5EF4-FFF2-40B4-BE49-F238E27FC236}">
                <a16:creationId xmlns:a16="http://schemas.microsoft.com/office/drawing/2014/main" id="{CF02EA36-266A-45BB-BBD0-6FB1F0228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2"/>
            <a:ext cx="12192000" cy="685213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73A128-3F32-4338-B062-26156EDAF97C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8AFC22-98C2-4DCD-9490-57973D3F0E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E6808B-6827-4560-BAB3-54D505405374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DA3A1-2E47-4AD7-ADF3-9B82FED0CFBA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DCBE4-0CB1-420B-9183-2E0534D9052C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Nam </a:t>
            </a:r>
            <a:r>
              <a:rPr lang="en-GB" sz="2400" dirty="0" err="1">
                <a:solidFill>
                  <a:schemeClr val="bg1"/>
                </a:solidFill>
              </a:rPr>
              <a:t>viverra</a:t>
            </a:r>
            <a:r>
              <a:rPr lang="en-GB" sz="2400" dirty="0">
                <a:solidFill>
                  <a:schemeClr val="bg1"/>
                </a:solidFill>
              </a:rPr>
              <a:t> eros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augue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hendrerit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tristique</a:t>
            </a:r>
            <a:r>
              <a:rPr lang="en-GB" sz="2400" dirty="0">
                <a:solidFill>
                  <a:schemeClr val="bg1"/>
                </a:solidFill>
              </a:rPr>
              <a:t> ligula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Fusce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tincidunt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massa</a:t>
            </a:r>
            <a:r>
              <a:rPr lang="en-GB" sz="2400" dirty="0">
                <a:solidFill>
                  <a:schemeClr val="bg1"/>
                </a:solidFill>
              </a:rPr>
              <a:t> vitae </a:t>
            </a:r>
            <a:r>
              <a:rPr lang="en-GB" sz="2400" dirty="0" err="1">
                <a:solidFill>
                  <a:schemeClr val="bg1"/>
                </a:solidFill>
              </a:rPr>
              <a:t>rhoncus</a:t>
            </a:r>
            <a:r>
              <a:rPr lang="en-GB" sz="2400" dirty="0">
                <a:solidFill>
                  <a:schemeClr val="bg1"/>
                </a:solidFill>
              </a:rPr>
              <a:t>. Nam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ex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, pharetra dui in,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neque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Proin gravida </a:t>
            </a:r>
            <a:r>
              <a:rPr lang="en-GB" sz="2400" dirty="0" err="1">
                <a:solidFill>
                  <a:schemeClr val="bg1"/>
                </a:solidFill>
              </a:rPr>
              <a:t>aliquet</a:t>
            </a:r>
            <a:r>
              <a:rPr lang="en-GB" sz="2400" dirty="0">
                <a:solidFill>
                  <a:schemeClr val="bg1"/>
                </a:solidFill>
              </a:rPr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Aliquam</a:t>
            </a:r>
            <a:r>
              <a:rPr lang="en-GB" sz="2400" dirty="0">
                <a:solidFill>
                  <a:schemeClr val="bg1"/>
                </a:solidFill>
              </a:rPr>
              <a:t> mi </a:t>
            </a:r>
            <a:r>
              <a:rPr lang="en-GB" sz="2400" dirty="0" err="1">
                <a:solidFill>
                  <a:schemeClr val="bg1"/>
                </a:solidFill>
              </a:rPr>
              <a:t>felis</a:t>
            </a:r>
            <a:r>
              <a:rPr lang="en-GB" sz="2400" dirty="0">
                <a:solidFill>
                  <a:schemeClr val="bg1"/>
                </a:solidFill>
              </a:rPr>
              <a:t>, pulvinar et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353253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at a table in front of a building&#10;&#10;Description automatically generated">
            <a:extLst>
              <a:ext uri="{FF2B5EF4-FFF2-40B4-BE49-F238E27FC236}">
                <a16:creationId xmlns:a16="http://schemas.microsoft.com/office/drawing/2014/main" id="{CF02EA36-266A-45BB-BBD0-6FB1F0228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2"/>
            <a:ext cx="12192000" cy="685213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D363CE-3B0E-4F37-AF6C-E9B21D13AB97}"/>
              </a:ext>
            </a:extLst>
          </p:cNvPr>
          <p:cNvSpPr/>
          <p:nvPr/>
        </p:nvSpPr>
        <p:spPr>
          <a:xfrm>
            <a:off x="-2" y="0"/>
            <a:ext cx="12226703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B345969-51D5-4E7F-974A-809ABF0FF5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A80136-A478-45BF-A663-85988D1ACB2B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2C22F-0BFD-46AA-A525-670816B8E85E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676CA-438F-401F-99A9-FA044D832C31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Fusce</a:t>
            </a:r>
            <a:r>
              <a:rPr lang="en-GB" sz="2400" dirty="0"/>
              <a:t> </a:t>
            </a:r>
            <a:r>
              <a:rPr lang="en-GB" sz="2400" dirty="0" err="1"/>
              <a:t>mattis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</a:t>
            </a:r>
            <a:r>
              <a:rPr lang="en-GB" sz="2400" dirty="0" err="1"/>
              <a:t>massa</a:t>
            </a:r>
            <a:r>
              <a:rPr lang="en-GB" sz="2400" dirty="0"/>
              <a:t> vitae </a:t>
            </a:r>
            <a:r>
              <a:rPr lang="en-GB" sz="2400" dirty="0" err="1"/>
              <a:t>rhoncus</a:t>
            </a:r>
            <a:r>
              <a:rPr lang="en-GB" sz="2400" dirty="0"/>
              <a:t>. Nam </a:t>
            </a:r>
            <a:r>
              <a:rPr lang="en-GB" sz="2400" dirty="0" err="1"/>
              <a:t>iaculis</a:t>
            </a:r>
            <a:r>
              <a:rPr lang="en-GB" sz="2400" dirty="0"/>
              <a:t> ex </a:t>
            </a:r>
            <a:r>
              <a:rPr lang="en-GB" sz="2400" dirty="0" err="1"/>
              <a:t>malesuada</a:t>
            </a:r>
            <a:r>
              <a:rPr lang="en-GB" sz="2400" dirty="0"/>
              <a:t>, pharetra dui in, </a:t>
            </a:r>
            <a:r>
              <a:rPr lang="en-GB" sz="2400" dirty="0" err="1"/>
              <a:t>iaculis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Proin gravida </a:t>
            </a:r>
            <a:r>
              <a:rPr lang="en-GB" sz="2400" dirty="0" err="1"/>
              <a:t>aliquet</a:t>
            </a:r>
            <a:r>
              <a:rPr lang="en-GB" sz="2400" dirty="0"/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Aliquam</a:t>
            </a:r>
            <a:r>
              <a:rPr lang="en-GB" sz="2400" dirty="0"/>
              <a:t> mi </a:t>
            </a:r>
            <a:r>
              <a:rPr lang="en-GB" sz="2400" dirty="0" err="1"/>
              <a:t>felis</a:t>
            </a:r>
            <a:r>
              <a:rPr lang="en-GB" sz="2400" dirty="0"/>
              <a:t>, pulvinar et </a:t>
            </a:r>
            <a:r>
              <a:rPr lang="en-GB" sz="2400" dirty="0" err="1"/>
              <a:t>euismod</a:t>
            </a:r>
            <a:r>
              <a:rPr lang="en-GB" sz="2400" dirty="0"/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89916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erson sitting at a table in front of a building&#10;&#10;Description automatically generated">
            <a:extLst>
              <a:ext uri="{FF2B5EF4-FFF2-40B4-BE49-F238E27FC236}">
                <a16:creationId xmlns:a16="http://schemas.microsoft.com/office/drawing/2014/main" id="{CF951164-EE41-458A-86EF-D963F984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939" y="5862"/>
            <a:ext cx="8675061" cy="68521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8856A8-0945-4A04-A17E-93B6EBBB0AAE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D79A7-D0DC-40B7-BEE6-FC2C977936C3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56875-57E3-4B02-BC1B-25A6E7476B5D}"/>
              </a:ext>
            </a:extLst>
          </p:cNvPr>
          <p:cNvSpPr txBox="1"/>
          <p:nvPr/>
        </p:nvSpPr>
        <p:spPr>
          <a:xfrm>
            <a:off x="334963" y="2647406"/>
            <a:ext cx="7329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88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AF5937C8-B682-46FE-8A01-66A3A50B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2EA62C2-1146-43BD-BF27-66BA735804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7BA6C4-8AED-4945-8D3F-E99E58D777AB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741DC-972F-4F45-AEE9-769D85E9B785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F2898B-7497-498A-910B-AD2485F4A37C}"/>
              </a:ext>
            </a:extLst>
          </p:cNvPr>
          <p:cNvSpPr txBox="1"/>
          <p:nvPr/>
        </p:nvSpPr>
        <p:spPr>
          <a:xfrm>
            <a:off x="334964" y="2618808"/>
            <a:ext cx="5875335" cy="3785652"/>
          </a:xfrm>
          <a:prstGeom prst="rect">
            <a:avLst/>
          </a:prstGeom>
          <a:solidFill>
            <a:srgbClr val="6D009D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967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AF5937C8-B682-46FE-8A01-66A3A50B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D66290-EA5A-4DAE-A5C5-40353BE06F64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735B360-9059-4E48-8EBD-26360D102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732012-A49E-45D4-A3A9-53202BF0B392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1A70D-152F-4C80-83A1-8DFA6CE198C5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5EFFC-C841-4527-A6A5-C14A9DC26BA5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Nam </a:t>
            </a:r>
            <a:r>
              <a:rPr lang="en-GB" sz="2400" dirty="0" err="1">
                <a:solidFill>
                  <a:schemeClr val="bg1"/>
                </a:solidFill>
              </a:rPr>
              <a:t>viverra</a:t>
            </a:r>
            <a:r>
              <a:rPr lang="en-GB" sz="2400" dirty="0">
                <a:solidFill>
                  <a:schemeClr val="bg1"/>
                </a:solidFill>
              </a:rPr>
              <a:t> eros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augue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hendrerit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tristique</a:t>
            </a:r>
            <a:r>
              <a:rPr lang="en-GB" sz="2400" dirty="0">
                <a:solidFill>
                  <a:schemeClr val="bg1"/>
                </a:solidFill>
              </a:rPr>
              <a:t> ligula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Fusce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tincidunt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massa</a:t>
            </a:r>
            <a:r>
              <a:rPr lang="en-GB" sz="2400" dirty="0">
                <a:solidFill>
                  <a:schemeClr val="bg1"/>
                </a:solidFill>
              </a:rPr>
              <a:t> vitae </a:t>
            </a:r>
            <a:r>
              <a:rPr lang="en-GB" sz="2400" dirty="0" err="1">
                <a:solidFill>
                  <a:schemeClr val="bg1"/>
                </a:solidFill>
              </a:rPr>
              <a:t>rhoncus</a:t>
            </a:r>
            <a:r>
              <a:rPr lang="en-GB" sz="2400" dirty="0">
                <a:solidFill>
                  <a:schemeClr val="bg1"/>
                </a:solidFill>
              </a:rPr>
              <a:t>. Nam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ex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, pharetra dui in,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neque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Proin gravida </a:t>
            </a:r>
            <a:r>
              <a:rPr lang="en-GB" sz="2400" dirty="0" err="1">
                <a:solidFill>
                  <a:schemeClr val="bg1"/>
                </a:solidFill>
              </a:rPr>
              <a:t>aliquet</a:t>
            </a:r>
            <a:r>
              <a:rPr lang="en-GB" sz="2400" dirty="0">
                <a:solidFill>
                  <a:schemeClr val="bg1"/>
                </a:solidFill>
              </a:rPr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Aliquam</a:t>
            </a:r>
            <a:r>
              <a:rPr lang="en-GB" sz="2400" dirty="0">
                <a:solidFill>
                  <a:schemeClr val="bg1"/>
                </a:solidFill>
              </a:rPr>
              <a:t> mi </a:t>
            </a:r>
            <a:r>
              <a:rPr lang="en-GB" sz="2400" dirty="0" err="1">
                <a:solidFill>
                  <a:schemeClr val="bg1"/>
                </a:solidFill>
              </a:rPr>
              <a:t>felis</a:t>
            </a:r>
            <a:r>
              <a:rPr lang="en-GB" sz="2400" dirty="0">
                <a:solidFill>
                  <a:schemeClr val="bg1"/>
                </a:solidFill>
              </a:rPr>
              <a:t>, pulvinar et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1944477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AF5937C8-B682-46FE-8A01-66A3A50B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FC097E-685B-4ACB-951B-687D382AD18D}"/>
              </a:ext>
            </a:extLst>
          </p:cNvPr>
          <p:cNvSpPr/>
          <p:nvPr/>
        </p:nvSpPr>
        <p:spPr>
          <a:xfrm>
            <a:off x="-2" y="0"/>
            <a:ext cx="12226703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8742FF2-DF37-4026-AA7F-2F1668BBBE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E638DA-2F00-48FC-BCE6-398EA9FC4A86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529AA-4D17-446C-BFC5-0694A07F2ACB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5BBFB-30CE-4831-B510-84A3A7579841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Fusce</a:t>
            </a:r>
            <a:r>
              <a:rPr lang="en-GB" sz="2400" dirty="0"/>
              <a:t> </a:t>
            </a:r>
            <a:r>
              <a:rPr lang="en-GB" sz="2400" dirty="0" err="1"/>
              <a:t>mattis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</a:t>
            </a:r>
            <a:r>
              <a:rPr lang="en-GB" sz="2400" dirty="0" err="1"/>
              <a:t>massa</a:t>
            </a:r>
            <a:r>
              <a:rPr lang="en-GB" sz="2400" dirty="0"/>
              <a:t> vitae </a:t>
            </a:r>
            <a:r>
              <a:rPr lang="en-GB" sz="2400" dirty="0" err="1"/>
              <a:t>rhoncus</a:t>
            </a:r>
            <a:r>
              <a:rPr lang="en-GB" sz="2400" dirty="0"/>
              <a:t>. Nam </a:t>
            </a:r>
            <a:r>
              <a:rPr lang="en-GB" sz="2400" dirty="0" err="1"/>
              <a:t>iaculis</a:t>
            </a:r>
            <a:r>
              <a:rPr lang="en-GB" sz="2400" dirty="0"/>
              <a:t> ex </a:t>
            </a:r>
            <a:r>
              <a:rPr lang="en-GB" sz="2400" dirty="0" err="1"/>
              <a:t>malesuada</a:t>
            </a:r>
            <a:r>
              <a:rPr lang="en-GB" sz="2400" dirty="0"/>
              <a:t>, pharetra dui in, </a:t>
            </a:r>
            <a:r>
              <a:rPr lang="en-GB" sz="2400" dirty="0" err="1"/>
              <a:t>iaculis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Proin gravida </a:t>
            </a:r>
            <a:r>
              <a:rPr lang="en-GB" sz="2400" dirty="0" err="1"/>
              <a:t>aliquet</a:t>
            </a:r>
            <a:r>
              <a:rPr lang="en-GB" sz="2400" dirty="0"/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Aliquam</a:t>
            </a:r>
            <a:r>
              <a:rPr lang="en-GB" sz="2400" dirty="0"/>
              <a:t> mi </a:t>
            </a:r>
            <a:r>
              <a:rPr lang="en-GB" sz="2400" dirty="0" err="1"/>
              <a:t>felis</a:t>
            </a:r>
            <a:r>
              <a:rPr lang="en-GB" sz="2400" dirty="0"/>
              <a:t>, pulvinar et </a:t>
            </a:r>
            <a:r>
              <a:rPr lang="en-GB" sz="2400" dirty="0" err="1"/>
              <a:t>euismod</a:t>
            </a:r>
            <a:r>
              <a:rPr lang="en-GB" sz="2400" dirty="0"/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13027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615261EB-6003-4A95-B788-CAFE502DB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850" y="-1"/>
            <a:ext cx="882015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9AEE3-6484-40A0-9A47-9C76E15E353F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7CEF6-C30A-4F2C-ACD4-162E8D192A31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2AB12-D35B-48C1-9358-86EF178B0582}"/>
              </a:ext>
            </a:extLst>
          </p:cNvPr>
          <p:cNvSpPr txBox="1"/>
          <p:nvPr/>
        </p:nvSpPr>
        <p:spPr>
          <a:xfrm>
            <a:off x="334963" y="2647406"/>
            <a:ext cx="7329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5443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C5A39F-1402-4DA4-8F5C-EB4FB4FF20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401" y="199814"/>
            <a:ext cx="6847197" cy="64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0E810-FD44-4444-8DF1-3EE48227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8F0DB3-AB79-4C3A-909D-467CBAC263F9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02DB9F-6A2A-40B3-9BF4-F4D84EC3E2FE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BA0081-2E55-49C8-AF7E-D3A4769D8A0A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E7B5C6-F566-4CBD-B129-979088088736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Fusce</a:t>
            </a:r>
            <a:r>
              <a:rPr lang="en-GB" sz="2400" dirty="0"/>
              <a:t> </a:t>
            </a:r>
            <a:r>
              <a:rPr lang="en-GB" sz="2400" dirty="0" err="1"/>
              <a:t>mattis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</a:t>
            </a:r>
            <a:r>
              <a:rPr lang="en-GB" sz="2400" dirty="0" err="1"/>
              <a:t>massa</a:t>
            </a:r>
            <a:r>
              <a:rPr lang="en-GB" sz="2400" dirty="0"/>
              <a:t> vitae </a:t>
            </a:r>
            <a:r>
              <a:rPr lang="en-GB" sz="2400" dirty="0" err="1"/>
              <a:t>rhoncus</a:t>
            </a:r>
            <a:r>
              <a:rPr lang="en-GB" sz="2400" dirty="0"/>
              <a:t>. Nam </a:t>
            </a:r>
            <a:r>
              <a:rPr lang="en-GB" sz="2400" dirty="0" err="1"/>
              <a:t>iaculis</a:t>
            </a:r>
            <a:r>
              <a:rPr lang="en-GB" sz="2400" dirty="0"/>
              <a:t> ex </a:t>
            </a:r>
            <a:r>
              <a:rPr lang="en-GB" sz="2400" dirty="0" err="1"/>
              <a:t>malesuada</a:t>
            </a:r>
            <a:r>
              <a:rPr lang="en-GB" sz="2400" dirty="0"/>
              <a:t>, pharetra dui in, </a:t>
            </a:r>
            <a:r>
              <a:rPr lang="en-GB" sz="2400" dirty="0" err="1"/>
              <a:t>iaculis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Proin gravida </a:t>
            </a:r>
            <a:r>
              <a:rPr lang="en-GB" sz="2400" dirty="0" err="1"/>
              <a:t>aliquet</a:t>
            </a:r>
            <a:r>
              <a:rPr lang="en-GB" sz="2400" dirty="0"/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Aliquam</a:t>
            </a:r>
            <a:r>
              <a:rPr lang="en-GB" sz="2400" dirty="0"/>
              <a:t> mi </a:t>
            </a:r>
            <a:r>
              <a:rPr lang="en-GB" sz="2400" dirty="0" err="1"/>
              <a:t>felis</a:t>
            </a:r>
            <a:r>
              <a:rPr lang="en-GB" sz="2400" dirty="0"/>
              <a:t>, pulvinar et </a:t>
            </a:r>
            <a:r>
              <a:rPr lang="en-GB" sz="2400" dirty="0" err="1"/>
              <a:t>euismod</a:t>
            </a:r>
            <a:r>
              <a:rPr lang="en-GB" sz="2400" dirty="0"/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157044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0E810-FD44-4444-8DF1-3EE48227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66352" y="0"/>
            <a:ext cx="702564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F8D4B-4885-4C5C-A53B-81D6A7BC450A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466742-E5EA-4EC6-9FD0-C93AC4418425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458DB-0881-4467-8C8C-302A95DFE9CD}"/>
              </a:ext>
            </a:extLst>
          </p:cNvPr>
          <p:cNvSpPr txBox="1"/>
          <p:nvPr/>
        </p:nvSpPr>
        <p:spPr>
          <a:xfrm>
            <a:off x="334963" y="2647406"/>
            <a:ext cx="7329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281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stle on top of a building&#10;&#10;Description automatically generated">
            <a:extLst>
              <a:ext uri="{FF2B5EF4-FFF2-40B4-BE49-F238E27FC236}">
                <a16:creationId xmlns:a16="http://schemas.microsoft.com/office/drawing/2014/main" id="{5A6DFE02-B4ED-42B5-9B12-3BAB328C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47F71AB-89E2-4552-87F4-D9C40E99CE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73735-0E79-4320-8C9D-08D277A588B7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0FFD4-EDD3-49B4-8B4D-CDDFA1FD0A4F}"/>
              </a:ext>
            </a:extLst>
          </p:cNvPr>
          <p:cNvSpPr txBox="1"/>
          <p:nvPr/>
        </p:nvSpPr>
        <p:spPr>
          <a:xfrm>
            <a:off x="334964" y="2618808"/>
            <a:ext cx="5875335" cy="3785652"/>
          </a:xfrm>
          <a:prstGeom prst="rect">
            <a:avLst/>
          </a:prstGeom>
          <a:solidFill>
            <a:srgbClr val="6D009D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0114A3-B19C-47F0-BC8E-6959B638E9D9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2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stle on top of a building&#10;&#10;Description automatically generated">
            <a:extLst>
              <a:ext uri="{FF2B5EF4-FFF2-40B4-BE49-F238E27FC236}">
                <a16:creationId xmlns:a16="http://schemas.microsoft.com/office/drawing/2014/main" id="{5A6DFE02-B4ED-42B5-9B12-3BAB328C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44A126-3231-4464-B721-C6B408B97CC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D00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695C6F8-E698-4FA0-8991-6D00884D40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61D376-83EC-4AA0-B147-F13F788DB840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SPACE FOR 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E26BB-0A90-4B76-8BC8-256550A5B09A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B5DFC-929A-4582-920C-C2C89CD918A2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Nam </a:t>
            </a:r>
            <a:r>
              <a:rPr lang="en-GB" sz="2400" dirty="0" err="1">
                <a:solidFill>
                  <a:schemeClr val="bg1"/>
                </a:solidFill>
              </a:rPr>
              <a:t>viverra</a:t>
            </a:r>
            <a:r>
              <a:rPr lang="en-GB" sz="2400" dirty="0">
                <a:solidFill>
                  <a:schemeClr val="bg1"/>
                </a:solidFill>
              </a:rPr>
              <a:t> eros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augue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hendrerit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tristique</a:t>
            </a:r>
            <a:r>
              <a:rPr lang="en-GB" sz="2400" dirty="0">
                <a:solidFill>
                  <a:schemeClr val="bg1"/>
                </a:solidFill>
              </a:rPr>
              <a:t> ligula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Fusce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tincidunt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massa</a:t>
            </a:r>
            <a:r>
              <a:rPr lang="en-GB" sz="2400" dirty="0">
                <a:solidFill>
                  <a:schemeClr val="bg1"/>
                </a:solidFill>
              </a:rPr>
              <a:t> vitae </a:t>
            </a:r>
            <a:r>
              <a:rPr lang="en-GB" sz="2400" dirty="0" err="1">
                <a:solidFill>
                  <a:schemeClr val="bg1"/>
                </a:solidFill>
              </a:rPr>
              <a:t>rhoncus</a:t>
            </a:r>
            <a:r>
              <a:rPr lang="en-GB" sz="2400" dirty="0">
                <a:solidFill>
                  <a:schemeClr val="bg1"/>
                </a:solidFill>
              </a:rPr>
              <a:t>. Nam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ex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, pharetra dui in, </a:t>
            </a:r>
            <a:r>
              <a:rPr lang="en-GB" sz="2400" dirty="0" err="1">
                <a:solidFill>
                  <a:schemeClr val="bg1"/>
                </a:solidFill>
              </a:rPr>
              <a:t>iaculis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neque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Proin gravida </a:t>
            </a:r>
            <a:r>
              <a:rPr lang="en-GB" sz="2400" dirty="0" err="1">
                <a:solidFill>
                  <a:schemeClr val="bg1"/>
                </a:solidFill>
              </a:rPr>
              <a:t>aliquet</a:t>
            </a:r>
            <a:r>
              <a:rPr lang="en-GB" sz="2400" dirty="0">
                <a:solidFill>
                  <a:schemeClr val="bg1"/>
                </a:solidFill>
              </a:rPr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Aliquam</a:t>
            </a:r>
            <a:r>
              <a:rPr lang="en-GB" sz="2400" dirty="0">
                <a:solidFill>
                  <a:schemeClr val="bg1"/>
                </a:solidFill>
              </a:rPr>
              <a:t> mi </a:t>
            </a:r>
            <a:r>
              <a:rPr lang="en-GB" sz="2400" dirty="0" err="1">
                <a:solidFill>
                  <a:schemeClr val="bg1"/>
                </a:solidFill>
              </a:rPr>
              <a:t>felis</a:t>
            </a:r>
            <a:r>
              <a:rPr lang="en-GB" sz="2400" dirty="0">
                <a:solidFill>
                  <a:schemeClr val="bg1"/>
                </a:solidFill>
              </a:rPr>
              <a:t>, pulvinar et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385343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stle on top of a building&#10;&#10;Description automatically generated">
            <a:extLst>
              <a:ext uri="{FF2B5EF4-FFF2-40B4-BE49-F238E27FC236}">
                <a16:creationId xmlns:a16="http://schemas.microsoft.com/office/drawing/2014/main" id="{5A6DFE02-B4ED-42B5-9B12-3BAB328C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5C7913-AE71-4A35-88AB-CEE7F7BE41CD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79C065-B862-4134-861F-BC762C5133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4838DB-9FF2-4C32-BBA1-6B64AAC1EE8C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03167A-580F-4CC5-892A-2BC6763EAD2E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15761-EDEF-4C6D-A9A5-6D7B403DC2BF}"/>
              </a:ext>
            </a:extLst>
          </p:cNvPr>
          <p:cNvSpPr txBox="1"/>
          <p:nvPr/>
        </p:nvSpPr>
        <p:spPr>
          <a:xfrm>
            <a:off x="334963" y="2647406"/>
            <a:ext cx="1152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Fusce</a:t>
            </a:r>
            <a:r>
              <a:rPr lang="en-GB" sz="2400" dirty="0"/>
              <a:t> </a:t>
            </a:r>
            <a:r>
              <a:rPr lang="en-GB" sz="2400" dirty="0" err="1"/>
              <a:t>mattis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</a:t>
            </a:r>
            <a:r>
              <a:rPr lang="en-GB" sz="2400" dirty="0" err="1"/>
              <a:t>massa</a:t>
            </a:r>
            <a:r>
              <a:rPr lang="en-GB" sz="2400" dirty="0"/>
              <a:t> vitae </a:t>
            </a:r>
            <a:r>
              <a:rPr lang="en-GB" sz="2400" dirty="0" err="1"/>
              <a:t>rhoncus</a:t>
            </a:r>
            <a:r>
              <a:rPr lang="en-GB" sz="2400" dirty="0"/>
              <a:t>. Nam </a:t>
            </a:r>
            <a:r>
              <a:rPr lang="en-GB" sz="2400" dirty="0" err="1"/>
              <a:t>iaculis</a:t>
            </a:r>
            <a:r>
              <a:rPr lang="en-GB" sz="2400" dirty="0"/>
              <a:t> ex </a:t>
            </a:r>
            <a:r>
              <a:rPr lang="en-GB" sz="2400" dirty="0" err="1"/>
              <a:t>malesuada</a:t>
            </a:r>
            <a:r>
              <a:rPr lang="en-GB" sz="2400" dirty="0"/>
              <a:t>, pharetra dui in, </a:t>
            </a:r>
            <a:r>
              <a:rPr lang="en-GB" sz="2400" dirty="0" err="1"/>
              <a:t>iaculis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Proin gravida </a:t>
            </a:r>
            <a:r>
              <a:rPr lang="en-GB" sz="2400" dirty="0" err="1"/>
              <a:t>aliquet</a:t>
            </a:r>
            <a:r>
              <a:rPr lang="en-GB" sz="2400" dirty="0"/>
              <a:t> pharetra.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Aliquam</a:t>
            </a:r>
            <a:r>
              <a:rPr lang="en-GB" sz="2400" dirty="0"/>
              <a:t> mi </a:t>
            </a:r>
            <a:r>
              <a:rPr lang="en-GB" sz="2400" dirty="0" err="1"/>
              <a:t>felis</a:t>
            </a:r>
            <a:r>
              <a:rPr lang="en-GB" sz="2400" dirty="0"/>
              <a:t>, pulvinar et </a:t>
            </a:r>
            <a:r>
              <a:rPr lang="en-GB" sz="2400" dirty="0" err="1"/>
              <a:t>euismod</a:t>
            </a:r>
            <a:r>
              <a:rPr lang="en-GB" sz="2400" dirty="0"/>
              <a:t> a, semper ac ex. Donec non nisi ante.</a:t>
            </a:r>
          </a:p>
        </p:txBody>
      </p:sp>
    </p:spTree>
    <p:extLst>
      <p:ext uri="{BB962C8B-B14F-4D97-AF65-F5344CB8AC3E}">
        <p14:creationId xmlns:p14="http://schemas.microsoft.com/office/powerpoint/2010/main" val="133209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4467-0C41-4219-B6D8-7C58B25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4BEC4-8396-4824-A7B7-A9B88C6F8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4" descr="A castle on top of a building&#10;&#10;Description automatically generated">
            <a:extLst>
              <a:ext uri="{FF2B5EF4-FFF2-40B4-BE49-F238E27FC236}">
                <a16:creationId xmlns:a16="http://schemas.microsoft.com/office/drawing/2014/main" id="{ACC96A2A-6528-40A5-ABC2-205426272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9531" y="0"/>
            <a:ext cx="709246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8A8EC-EC66-4812-8FFF-807DDCBF7136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5326440-E641-4078-BBE3-B978706EB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E54137-2882-4394-BC82-91D6BB13BF80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5CD8B-F9D1-4484-AFF2-784B11492E31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23622-589D-4238-BA10-0F9749BA2460}"/>
              </a:ext>
            </a:extLst>
          </p:cNvPr>
          <p:cNvSpPr txBox="1"/>
          <p:nvPr/>
        </p:nvSpPr>
        <p:spPr>
          <a:xfrm>
            <a:off x="334963" y="2647406"/>
            <a:ext cx="7329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Maecenas id </a:t>
            </a:r>
            <a:r>
              <a:rPr lang="en-GB" sz="2400" dirty="0" err="1"/>
              <a:t>laoreet</a:t>
            </a:r>
            <a:r>
              <a:rPr lang="en-GB" sz="2400" dirty="0"/>
              <a:t> ligula. Maecenas </a:t>
            </a:r>
            <a:r>
              <a:rPr lang="en-GB" sz="2400" dirty="0" err="1"/>
              <a:t>fringilla</a:t>
            </a:r>
            <a:r>
              <a:rPr lang="en-GB" sz="2400" dirty="0"/>
              <a:t> </a:t>
            </a:r>
            <a:r>
              <a:rPr lang="en-GB" sz="2400" dirty="0" err="1"/>
              <a:t>orci</a:t>
            </a:r>
            <a:r>
              <a:rPr lang="en-GB" sz="2400" dirty="0"/>
              <a:t>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, et </a:t>
            </a:r>
            <a:r>
              <a:rPr lang="en-GB" sz="2400" dirty="0" err="1"/>
              <a:t>interdum</a:t>
            </a:r>
            <a:r>
              <a:rPr lang="en-GB" sz="2400" dirty="0"/>
              <a:t> </a:t>
            </a:r>
            <a:r>
              <a:rPr lang="en-GB" sz="2400" dirty="0" err="1"/>
              <a:t>risus</a:t>
            </a:r>
            <a:r>
              <a:rPr lang="en-GB" sz="2400" dirty="0"/>
              <a:t> cursus. </a:t>
            </a:r>
            <a:r>
              <a:rPr lang="en-GB" sz="2400" dirty="0" err="1"/>
              <a:t>Praesent</a:t>
            </a:r>
            <a:r>
              <a:rPr lang="en-GB" sz="2400" dirty="0"/>
              <a:t> </a:t>
            </a:r>
            <a:r>
              <a:rPr lang="en-GB" sz="2400" dirty="0" err="1"/>
              <a:t>imperdiet</a:t>
            </a:r>
            <a:r>
              <a:rPr lang="en-GB" sz="2400" dirty="0"/>
              <a:t> </a:t>
            </a:r>
            <a:r>
              <a:rPr lang="en-GB" sz="2400" dirty="0" err="1"/>
              <a:t>nisl</a:t>
            </a:r>
            <a:r>
              <a:rPr lang="en-GB" sz="2400" dirty="0"/>
              <a:t> libero, in semper ipsum </a:t>
            </a:r>
            <a:r>
              <a:rPr lang="en-GB" sz="2400" dirty="0" err="1"/>
              <a:t>consequat</a:t>
            </a:r>
            <a:r>
              <a:rPr lang="en-GB" sz="2400" dirty="0"/>
              <a:t> </a:t>
            </a:r>
            <a:r>
              <a:rPr lang="en-GB" sz="2400" dirty="0" err="1"/>
              <a:t>nec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Curabitur</a:t>
            </a:r>
            <a:r>
              <a:rPr lang="en-GB" sz="2400" dirty="0"/>
              <a:t> </a:t>
            </a:r>
            <a:r>
              <a:rPr lang="en-GB" sz="2400" dirty="0" err="1"/>
              <a:t>malesuada</a:t>
            </a:r>
            <a:r>
              <a:rPr lang="en-GB" sz="2400" dirty="0"/>
              <a:t> a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sollicitudin</a:t>
            </a:r>
            <a:r>
              <a:rPr lang="en-GB" sz="2400" dirty="0"/>
              <a:t>. </a:t>
            </a:r>
            <a:r>
              <a:rPr lang="en-GB" sz="2400" dirty="0" err="1"/>
              <a:t>Quisque</a:t>
            </a:r>
            <a:r>
              <a:rPr lang="en-GB" sz="2400" dirty="0"/>
              <a:t> </a:t>
            </a:r>
            <a:r>
              <a:rPr lang="en-GB" sz="2400" dirty="0" err="1"/>
              <a:t>ut</a:t>
            </a:r>
            <a:r>
              <a:rPr lang="en-GB" sz="2400" dirty="0"/>
              <a:t> </a:t>
            </a:r>
            <a:r>
              <a:rPr lang="en-GB" sz="2400" dirty="0" err="1"/>
              <a:t>euismod</a:t>
            </a:r>
            <a:r>
              <a:rPr lang="en-GB" sz="2400" dirty="0"/>
              <a:t> lorem, </a:t>
            </a:r>
            <a:r>
              <a:rPr lang="en-GB" sz="2400" dirty="0" err="1"/>
              <a:t>eu</a:t>
            </a:r>
            <a:r>
              <a:rPr lang="en-GB" sz="2400" dirty="0"/>
              <a:t> auctor </a:t>
            </a:r>
            <a:r>
              <a:rPr lang="en-GB" sz="2400" dirty="0" err="1"/>
              <a:t>mauris</a:t>
            </a:r>
            <a:r>
              <a:rPr lang="en-GB" sz="2400" dirty="0"/>
              <a:t>. </a:t>
            </a:r>
            <a:r>
              <a:rPr lang="en-GB" sz="2400" dirty="0" err="1"/>
              <a:t>Vivamus</a:t>
            </a:r>
            <a:r>
              <a:rPr lang="en-GB" sz="2400" dirty="0"/>
              <a:t> </a:t>
            </a:r>
            <a:r>
              <a:rPr lang="en-GB" sz="2400" dirty="0" err="1"/>
              <a:t>scelerisque</a:t>
            </a:r>
            <a:r>
              <a:rPr lang="en-GB" sz="2400" dirty="0"/>
              <a:t> </a:t>
            </a:r>
            <a:r>
              <a:rPr lang="en-GB" sz="2400" dirty="0" err="1"/>
              <a:t>sagittis</a:t>
            </a:r>
            <a:r>
              <a:rPr lang="en-GB" sz="2400" dirty="0"/>
              <a:t> </a:t>
            </a:r>
            <a:r>
              <a:rPr lang="en-GB" sz="2400" dirty="0" err="1"/>
              <a:t>ultrices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Nam </a:t>
            </a:r>
            <a:r>
              <a:rPr lang="en-GB" sz="2400" dirty="0" err="1"/>
              <a:t>viverra</a:t>
            </a:r>
            <a:r>
              <a:rPr lang="en-GB" sz="2400" dirty="0"/>
              <a:t> eros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hendrerit</a:t>
            </a:r>
            <a:r>
              <a:rPr lang="en-GB" sz="2400" dirty="0"/>
              <a:t>, et </a:t>
            </a:r>
            <a:r>
              <a:rPr lang="en-GB" sz="2400" dirty="0" err="1"/>
              <a:t>tristique</a:t>
            </a:r>
            <a:r>
              <a:rPr lang="en-GB" sz="2400" dirty="0"/>
              <a:t> ligula </a:t>
            </a:r>
            <a:r>
              <a:rPr lang="en-GB" sz="2400" dirty="0" err="1"/>
              <a:t>malesuada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37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47EB738-6598-4A64-A77D-6627390F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26703" cy="68580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F52062F-822E-48E3-8C1A-E630FEBE66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296863"/>
            <a:ext cx="1657975" cy="7009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A654A98-E964-4F07-A169-870FC6739922}"/>
              </a:ext>
            </a:extLst>
          </p:cNvPr>
          <p:cNvSpPr txBox="1"/>
          <p:nvPr/>
        </p:nvSpPr>
        <p:spPr>
          <a:xfrm>
            <a:off x="334963" y="1346662"/>
            <a:ext cx="1152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SPACE FOR TITLE</a:t>
            </a:r>
            <a:endParaRPr lang="en-GB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6603A1-0151-423B-9CC4-0868406E4EBD}"/>
              </a:ext>
            </a:extLst>
          </p:cNvPr>
          <p:cNvSpPr/>
          <p:nvPr/>
        </p:nvSpPr>
        <p:spPr>
          <a:xfrm>
            <a:off x="8311" y="2227331"/>
            <a:ext cx="5117142" cy="117176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2BB8F0-AE4C-4C52-8FE8-953311A30FD2}"/>
              </a:ext>
            </a:extLst>
          </p:cNvPr>
          <p:cNvSpPr txBox="1"/>
          <p:nvPr/>
        </p:nvSpPr>
        <p:spPr>
          <a:xfrm>
            <a:off x="334964" y="2618808"/>
            <a:ext cx="5875335" cy="3785652"/>
          </a:xfrm>
          <a:prstGeom prst="rect">
            <a:avLst/>
          </a:prstGeom>
          <a:solidFill>
            <a:srgbClr val="6D009D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Lorem ipsum </a:t>
            </a:r>
            <a:r>
              <a:rPr lang="en-GB" sz="2400" dirty="0" err="1">
                <a:solidFill>
                  <a:schemeClr val="bg1"/>
                </a:solidFill>
              </a:rPr>
              <a:t>dolor</a:t>
            </a:r>
            <a:r>
              <a:rPr lang="en-GB" sz="2400" dirty="0">
                <a:solidFill>
                  <a:schemeClr val="bg1"/>
                </a:solidFill>
              </a:rPr>
              <a:t> sit </a:t>
            </a:r>
            <a:r>
              <a:rPr lang="en-GB" sz="2400" dirty="0" err="1">
                <a:solidFill>
                  <a:schemeClr val="bg1"/>
                </a:solidFill>
              </a:rPr>
              <a:t>amet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adipiscing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elit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Maecenas id </a:t>
            </a:r>
            <a:r>
              <a:rPr lang="en-GB" sz="2400" dirty="0" err="1">
                <a:solidFill>
                  <a:schemeClr val="bg1"/>
                </a:solidFill>
              </a:rPr>
              <a:t>laoreet</a:t>
            </a:r>
            <a:r>
              <a:rPr lang="en-GB" sz="2400" dirty="0">
                <a:solidFill>
                  <a:schemeClr val="bg1"/>
                </a:solidFill>
              </a:rPr>
              <a:t> ligula. Maecenas </a:t>
            </a:r>
            <a:r>
              <a:rPr lang="en-GB" sz="2400" dirty="0" err="1">
                <a:solidFill>
                  <a:schemeClr val="bg1"/>
                </a:solidFill>
              </a:rPr>
              <a:t>fringilla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orci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tortor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consectetur</a:t>
            </a:r>
            <a:r>
              <a:rPr lang="en-GB" sz="2400" dirty="0">
                <a:solidFill>
                  <a:schemeClr val="bg1"/>
                </a:solidFill>
              </a:rPr>
              <a:t>, et </a:t>
            </a:r>
            <a:r>
              <a:rPr lang="en-GB" sz="2400" dirty="0" err="1">
                <a:solidFill>
                  <a:schemeClr val="bg1"/>
                </a:solidFill>
              </a:rPr>
              <a:t>interdum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risus</a:t>
            </a:r>
            <a:r>
              <a:rPr lang="en-GB" sz="2400" dirty="0">
                <a:solidFill>
                  <a:schemeClr val="bg1"/>
                </a:solidFill>
              </a:rPr>
              <a:t> cursus. </a:t>
            </a:r>
            <a:r>
              <a:rPr lang="en-GB" sz="2400" dirty="0" err="1">
                <a:solidFill>
                  <a:schemeClr val="bg1"/>
                </a:solidFill>
              </a:rPr>
              <a:t>Praesent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imperdiet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nisl</a:t>
            </a:r>
            <a:r>
              <a:rPr lang="en-GB" sz="2400" dirty="0">
                <a:solidFill>
                  <a:schemeClr val="bg1"/>
                </a:solidFill>
              </a:rPr>
              <a:t> libero, in semper ipsum </a:t>
            </a:r>
            <a:r>
              <a:rPr lang="en-GB" sz="2400" dirty="0" err="1">
                <a:solidFill>
                  <a:schemeClr val="bg1"/>
                </a:solidFill>
              </a:rPr>
              <a:t>consequat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nec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Curabitur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malesuada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turpis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quis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sollicitudin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Quisque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euismod</a:t>
            </a:r>
            <a:r>
              <a:rPr lang="en-GB" sz="2400" dirty="0">
                <a:solidFill>
                  <a:schemeClr val="bg1"/>
                </a:solidFill>
              </a:rPr>
              <a:t> lorem, </a:t>
            </a:r>
            <a:r>
              <a:rPr lang="en-GB" sz="2400" dirty="0" err="1">
                <a:solidFill>
                  <a:schemeClr val="bg1"/>
                </a:solidFill>
              </a:rPr>
              <a:t>eu</a:t>
            </a:r>
            <a:r>
              <a:rPr lang="en-GB" sz="2400" dirty="0">
                <a:solidFill>
                  <a:schemeClr val="bg1"/>
                </a:solidFill>
              </a:rPr>
              <a:t> auctor </a:t>
            </a:r>
            <a:r>
              <a:rPr lang="en-GB" sz="2400" dirty="0" err="1">
                <a:solidFill>
                  <a:schemeClr val="bg1"/>
                </a:solidFill>
              </a:rPr>
              <a:t>mauris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Vivamus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scelerisque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sagittis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ultrices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747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2533</Words>
  <Application>Microsoft Office PowerPoint</Application>
  <PresentationFormat>Widescreen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Jeffreys</dc:creator>
  <cp:lastModifiedBy>Kristian Scott</cp:lastModifiedBy>
  <cp:revision>10</cp:revision>
  <dcterms:created xsi:type="dcterms:W3CDTF">2020-10-09T14:51:17Z</dcterms:created>
  <dcterms:modified xsi:type="dcterms:W3CDTF">2022-09-23T14:41:21Z</dcterms:modified>
</cp:coreProperties>
</file>