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81" r:id="rId5"/>
    <p:sldId id="265" r:id="rId6"/>
    <p:sldId id="268" r:id="rId7"/>
    <p:sldId id="269" r:id="rId8"/>
    <p:sldId id="282" r:id="rId9"/>
    <p:sldId id="257" r:id="rId10"/>
    <p:sldId id="270" r:id="rId11"/>
    <p:sldId id="271" r:id="rId12"/>
    <p:sldId id="283" r:id="rId13"/>
    <p:sldId id="258" r:id="rId14"/>
    <p:sldId id="272" r:id="rId15"/>
    <p:sldId id="273" r:id="rId16"/>
    <p:sldId id="284" r:id="rId17"/>
    <p:sldId id="259" r:id="rId18"/>
    <p:sldId id="274" r:id="rId19"/>
    <p:sldId id="275" r:id="rId20"/>
    <p:sldId id="285" r:id="rId21"/>
    <p:sldId id="260" r:id="rId22"/>
    <p:sldId id="276" r:id="rId23"/>
    <p:sldId id="277" r:id="rId24"/>
    <p:sldId id="286" r:id="rId25"/>
    <p:sldId id="262" r:id="rId26"/>
    <p:sldId id="278" r:id="rId27"/>
    <p:sldId id="279" r:id="rId28"/>
    <p:sldId id="287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orient="horz" pos="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33"/>
    <a:srgbClr val="6D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4133"/>
        <p:guide pos="211"/>
        <p:guide pos="7469"/>
        <p:guide orient="horz" pos="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A7DF-D157-4502-BAA1-35712F547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D5B00-38DE-477F-9793-930521604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7E3B8-3418-4D4B-8744-DD5A49D7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81FA9-9A97-4C39-BF9A-5D82B921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5EC0B-BFAF-4572-B9F8-3B8E7158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0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26B-2CF8-4017-8442-F3B0DFF9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55B01-DC66-4122-B7FD-5C0A0C33E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D3522-3932-48D7-B85F-ACCC0133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380DD-591B-488F-B317-2EAE408E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12BB1-67E0-4746-A590-D9A94467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1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508E4-D96F-47B1-BFA5-15037FC17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9E4BA-8A22-48E7-9457-43E36E572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1E87-E5D7-4FC0-A308-4950E1B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816A1-DD6B-4648-9A3F-70A4B334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ACCC0-EA0E-413D-82ED-C61BC0F7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1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94B0-65AA-4A7C-906D-FF44F019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9DB90-8178-4D91-A3C8-1E78188E2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E5F9C-4B2F-4FE8-A7A2-47D0F989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8AF06-B7C4-459B-8944-B2CC41C5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49C23-9B59-477A-B0AF-7738619E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42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61FB-2E47-4B50-A9BD-45B5362A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0E7B1-F7E3-4D56-A235-0CB5B8D1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8CB06-69E9-4BCA-A9D3-49062DF2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60584-1E24-47A3-A2E6-2FAC5F29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1E76-FC46-415A-AA5E-C1B968B4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7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E3B51-D9E4-4E68-875A-F7D7598D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DE1C-82D3-438B-850D-04682EFE3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7ADEF-9E8F-4447-83B3-CBAD7E50A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BB0BA-4F06-4B59-A467-37F67944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B1DD8-BE7E-40BC-8AD6-621BC16F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8277C-EBCF-4BD1-A0BE-E22D8DA2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68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1F1F-3544-4B21-B294-E3CF0D59D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B9681-EBE6-495C-9F48-DEA1F5FB5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4446E-48D9-4541-826F-4E5C11E99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C6E46-E479-4A35-A049-F0899CAC5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CC349A-305A-4C32-96A8-FF6F1B12B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D7427-A962-4083-B604-EEB4D611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D7A81-90A0-4BEC-A92C-8080DADE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4DE99-EB5E-4222-B8AC-B06CCE5C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8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9AA7-522A-45AB-A500-0E560C87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030E7-EFC7-413B-B2A2-75D1F8D8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3587B-F765-4001-A4C3-863C8687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4AAAA-2CBF-4A6E-89A2-EF850BB8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30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42CF2-F45D-4414-A816-04431B76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9464E-D5C2-4DED-B610-86E0EEB2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0D20E-51F1-43DA-8BE5-00826D07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06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A57D-803E-4BF7-9284-D1B01D48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F13D-A532-4730-B753-4FAFE51A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5E8E4-58DB-4243-AFC5-6866AC95D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2F6B5-6689-4529-B402-BD81F180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E9610-5F58-41F9-9C94-13500B62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5EE11-3C69-4594-AF3C-6A68432C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0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F38C-46DC-456D-AF8F-CF4BF45D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3EEE34-E4E4-4B70-A6A7-685736539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9E1A0-F5FF-4B76-B63D-5D1251866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3097F-DCE1-4411-AF47-F9BCBE15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A22ED-721D-43AD-B0BB-FDED8A64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E3E0C-4A7D-40D6-81D9-96795A76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9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9E7A4-ABB2-49FF-89AC-A30E1B3A1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EC22-AEFE-4107-8842-80E0273C0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4282D-0C81-4D1B-8782-236C7BD6E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73526-757F-4DC9-AF50-E7266E118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B9E89-95F3-4946-9808-A59A5324E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4467-0C41-4219-B6D8-7C58B256F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4BEC4-8396-4824-A7B7-A9B88C6F8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0E810-FD44-4444-8DF1-3EE4822716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9EB42E-26BA-4FE6-B97B-46CB2410ADA8}"/>
              </a:ext>
            </a:extLst>
          </p:cNvPr>
          <p:cNvSpPr/>
          <p:nvPr/>
        </p:nvSpPr>
        <p:spPr>
          <a:xfrm>
            <a:off x="334963" y="4457700"/>
            <a:ext cx="4170362" cy="2103438"/>
          </a:xfrm>
          <a:prstGeom prst="roundRect">
            <a:avLst/>
          </a:prstGeom>
          <a:solidFill>
            <a:srgbClr val="6D0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The University of Manchester Library</a:t>
            </a:r>
          </a:p>
          <a:p>
            <a:r>
              <a:rPr lang="en-GB" sz="14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National Research Library </a:t>
            </a:r>
            <a:r>
              <a:rPr lang="en-GB" sz="1400" i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in the </a:t>
            </a:r>
            <a:r>
              <a:rPr lang="en-GB" sz="14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North</a:t>
            </a:r>
          </a:p>
          <a:p>
            <a:endParaRPr lang="en-GB" sz="7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r>
              <a:rPr lang="en-GB" sz="4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IMAGINE</a:t>
            </a:r>
            <a:r>
              <a:rPr lang="en-GB" sz="4800" b="1" dirty="0">
                <a:solidFill>
                  <a:srgbClr val="FFCC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2030</a:t>
            </a:r>
          </a:p>
          <a:p>
            <a:r>
              <a:rPr lang="en-GB" sz="21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A Library for Our Third Century</a:t>
            </a:r>
          </a:p>
        </p:txBody>
      </p:sp>
    </p:spTree>
    <p:extLst>
      <p:ext uri="{BB962C8B-B14F-4D97-AF65-F5344CB8AC3E}">
        <p14:creationId xmlns:p14="http://schemas.microsoft.com/office/powerpoint/2010/main" val="292318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A47EB738-6598-4A64-A77D-6627390F4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226703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782C2D-256B-473F-8FF4-2767F052E3D6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D009D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6C3D0FA-E8E9-4C8B-A637-C9F5B39FE6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91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A47EB738-6598-4A64-A77D-6627390F4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226703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486C30-365A-4763-B89C-7CCE837E799B}"/>
              </a:ext>
            </a:extLst>
          </p:cNvPr>
          <p:cNvSpPr/>
          <p:nvPr/>
        </p:nvSpPr>
        <p:spPr>
          <a:xfrm>
            <a:off x="-2" y="0"/>
            <a:ext cx="12226703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F52062F-822E-48E3-8C1A-E630FEBE66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6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4467-0C41-4219-B6D8-7C58B256F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4BEC4-8396-4824-A7B7-A9B88C6F8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013E8EA6-B460-4C62-9BB0-C8E444F3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549" y="1"/>
            <a:ext cx="691345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E8A8EC-EC66-4812-8FFF-807DDCBF7136}"/>
              </a:ext>
            </a:extLst>
          </p:cNvPr>
          <p:cNvSpPr/>
          <p:nvPr/>
        </p:nvSpPr>
        <p:spPr>
          <a:xfrm>
            <a:off x="-1" y="-1"/>
            <a:ext cx="12192001" cy="68580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2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9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itting on display in a building&#10;&#10;Description automatically generated">
            <a:extLst>
              <a:ext uri="{FF2B5EF4-FFF2-40B4-BE49-F238E27FC236}">
                <a16:creationId xmlns:a16="http://schemas.microsoft.com/office/drawing/2014/main" id="{21DC8C4D-CD7D-4B3C-9142-854EBCE7C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85960" cy="6858000"/>
          </a:xfr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CC94F70-553F-4C3D-92C0-A97FC7B650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18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itting on display in a building&#10;&#10;Description automatically generated">
            <a:extLst>
              <a:ext uri="{FF2B5EF4-FFF2-40B4-BE49-F238E27FC236}">
                <a16:creationId xmlns:a16="http://schemas.microsoft.com/office/drawing/2014/main" id="{21DC8C4D-CD7D-4B3C-9142-854EBCE7C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85960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073127-30A2-4525-A507-A4956EE0D54D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D009D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E206F42-0D02-4C24-9E00-9F9B26A4F3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5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itting on display in a building&#10;&#10;Description automatically generated">
            <a:extLst>
              <a:ext uri="{FF2B5EF4-FFF2-40B4-BE49-F238E27FC236}">
                <a16:creationId xmlns:a16="http://schemas.microsoft.com/office/drawing/2014/main" id="{21DC8C4D-CD7D-4B3C-9142-854EBCE7C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85960" cy="685800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612655A-7BD8-496C-B5D1-A5A54AE6DD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EE987F-7E44-4DC9-A6CB-13A77201CEF9}"/>
              </a:ext>
            </a:extLst>
          </p:cNvPr>
          <p:cNvSpPr/>
          <p:nvPr/>
        </p:nvSpPr>
        <p:spPr>
          <a:xfrm>
            <a:off x="0" y="-1"/>
            <a:ext cx="12226703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E5AD9B3-D624-4ABF-B77E-D57CE5040E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5" y="296862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74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4467-0C41-4219-B6D8-7C58B256F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4BEC4-8396-4824-A7B7-A9B88C6F8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4" descr="A person sitting on display in a building&#10;&#10;Description automatically generated">
            <a:extLst>
              <a:ext uri="{FF2B5EF4-FFF2-40B4-BE49-F238E27FC236}">
                <a16:creationId xmlns:a16="http://schemas.microsoft.com/office/drawing/2014/main" id="{A455B551-433B-4D7E-9055-27A4546DD6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4301" y="1"/>
            <a:ext cx="82676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E8A8EC-EC66-4812-8FFF-807DDCBF7136}"/>
              </a:ext>
            </a:extLst>
          </p:cNvPr>
          <p:cNvSpPr/>
          <p:nvPr/>
        </p:nvSpPr>
        <p:spPr>
          <a:xfrm>
            <a:off x="-1" y="-1"/>
            <a:ext cx="12192001" cy="68580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2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08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view of a city at night&#10;&#10;Description automatically generated">
            <a:extLst>
              <a:ext uri="{FF2B5EF4-FFF2-40B4-BE49-F238E27FC236}">
                <a16:creationId xmlns:a16="http://schemas.microsoft.com/office/drawing/2014/main" id="{A7789A8E-D446-4D6B-84B2-536035FF8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2733"/>
            <a:ext cx="12182474" cy="6950733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8C00EB4-FAF3-4352-A7A8-4D6ACEB77A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4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view of a city at night&#10;&#10;Description automatically generated">
            <a:extLst>
              <a:ext uri="{FF2B5EF4-FFF2-40B4-BE49-F238E27FC236}">
                <a16:creationId xmlns:a16="http://schemas.microsoft.com/office/drawing/2014/main" id="{A7789A8E-D446-4D6B-84B2-536035FF8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2733"/>
            <a:ext cx="12182474" cy="695073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605BFB-7331-4919-8E32-875B695386D8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D009D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6E9D4EC-8D47-4382-91AC-606B2CDCBC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1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view of a city at night&#10;&#10;Description automatically generated">
            <a:extLst>
              <a:ext uri="{FF2B5EF4-FFF2-40B4-BE49-F238E27FC236}">
                <a16:creationId xmlns:a16="http://schemas.microsoft.com/office/drawing/2014/main" id="{A7789A8E-D446-4D6B-84B2-536035FF8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2733"/>
            <a:ext cx="12182474" cy="695073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CD86C5-C374-4F94-BCC4-E5E7EBEE620B}"/>
              </a:ext>
            </a:extLst>
          </p:cNvPr>
          <p:cNvSpPr/>
          <p:nvPr/>
        </p:nvSpPr>
        <p:spPr>
          <a:xfrm>
            <a:off x="-1" y="-92733"/>
            <a:ext cx="12192002" cy="695073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D1453BB-8AEE-4D68-87F4-BEA4284936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8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0E810-FD44-4444-8DF1-3EE4822716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8F0DB3-AB79-4C3A-909D-467CBAC263F9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D009D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DA11B74-6693-45F3-847A-EB777EF438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4FF07D-EDAF-40CB-96AD-C392DD796B94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SPACE FOR 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927401-5BF7-400F-B3C2-ADFB4AFDB678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95B83-B07C-467C-B482-73A1BD7E65E5}"/>
              </a:ext>
            </a:extLst>
          </p:cNvPr>
          <p:cNvSpPr txBox="1"/>
          <p:nvPr/>
        </p:nvSpPr>
        <p:spPr>
          <a:xfrm>
            <a:off x="334963" y="2647406"/>
            <a:ext cx="11522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Lorem ipsum </a:t>
            </a:r>
            <a:r>
              <a:rPr lang="en-GB" sz="2400" dirty="0" err="1">
                <a:solidFill>
                  <a:schemeClr val="bg1"/>
                </a:solidFill>
              </a:rPr>
              <a:t>dolor</a:t>
            </a:r>
            <a:r>
              <a:rPr lang="en-GB" sz="2400" dirty="0">
                <a:solidFill>
                  <a:schemeClr val="bg1"/>
                </a:solidFill>
              </a:rPr>
              <a:t> sit </a:t>
            </a:r>
            <a:r>
              <a:rPr lang="en-GB" sz="2400" dirty="0" err="1">
                <a:solidFill>
                  <a:schemeClr val="bg1"/>
                </a:solidFill>
              </a:rPr>
              <a:t>amet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adipiscing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elit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Maecenas id </a:t>
            </a:r>
            <a:r>
              <a:rPr lang="en-GB" sz="2400" dirty="0" err="1">
                <a:solidFill>
                  <a:schemeClr val="bg1"/>
                </a:solidFill>
              </a:rPr>
              <a:t>laoreet</a:t>
            </a:r>
            <a:r>
              <a:rPr lang="en-GB" sz="2400" dirty="0">
                <a:solidFill>
                  <a:schemeClr val="bg1"/>
                </a:solidFill>
              </a:rPr>
              <a:t> ligula. Maecenas </a:t>
            </a:r>
            <a:r>
              <a:rPr lang="en-GB" sz="2400" dirty="0" err="1">
                <a:solidFill>
                  <a:schemeClr val="bg1"/>
                </a:solidFill>
              </a:rPr>
              <a:t>fringilla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orci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eget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tortor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interdum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risus</a:t>
            </a:r>
            <a:r>
              <a:rPr lang="en-GB" sz="2400" dirty="0">
                <a:solidFill>
                  <a:schemeClr val="bg1"/>
                </a:solidFill>
              </a:rPr>
              <a:t> cursus. </a:t>
            </a:r>
            <a:r>
              <a:rPr lang="en-GB" sz="2400" dirty="0" err="1">
                <a:solidFill>
                  <a:schemeClr val="bg1"/>
                </a:solidFill>
              </a:rPr>
              <a:t>Praesent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imperdiet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nisl</a:t>
            </a:r>
            <a:r>
              <a:rPr lang="en-GB" sz="2400" dirty="0">
                <a:solidFill>
                  <a:schemeClr val="bg1"/>
                </a:solidFill>
              </a:rPr>
              <a:t> libero, in semper ipsum </a:t>
            </a:r>
            <a:r>
              <a:rPr lang="en-GB" sz="2400" dirty="0" err="1">
                <a:solidFill>
                  <a:schemeClr val="bg1"/>
                </a:solidFill>
              </a:rPr>
              <a:t>consequat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Curabitur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turpis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quis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sollicitudin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Quisque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lorem, </a:t>
            </a:r>
            <a:r>
              <a:rPr lang="en-GB" sz="2400" dirty="0" err="1">
                <a:solidFill>
                  <a:schemeClr val="bg1"/>
                </a:solidFill>
              </a:rPr>
              <a:t>eu</a:t>
            </a:r>
            <a:r>
              <a:rPr lang="en-GB" sz="2400" dirty="0">
                <a:solidFill>
                  <a:schemeClr val="bg1"/>
                </a:solidFill>
              </a:rPr>
              <a:t> auctor </a:t>
            </a:r>
            <a:r>
              <a:rPr lang="en-GB" sz="2400" dirty="0" err="1">
                <a:solidFill>
                  <a:schemeClr val="bg1"/>
                </a:solidFill>
              </a:rPr>
              <a:t>mauris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Vivamus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scelerisque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sagittis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ultrices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Nam </a:t>
            </a:r>
            <a:r>
              <a:rPr lang="en-GB" sz="2400" dirty="0" err="1">
                <a:solidFill>
                  <a:schemeClr val="bg1"/>
                </a:solidFill>
              </a:rPr>
              <a:t>viverra</a:t>
            </a:r>
            <a:r>
              <a:rPr lang="en-GB" sz="2400" dirty="0">
                <a:solidFill>
                  <a:schemeClr val="bg1"/>
                </a:solidFill>
              </a:rPr>
              <a:t> eros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augue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hendrerit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tristique</a:t>
            </a:r>
            <a:r>
              <a:rPr lang="en-GB" sz="2400" dirty="0">
                <a:solidFill>
                  <a:schemeClr val="bg1"/>
                </a:solidFill>
              </a:rPr>
              <a:t> ligula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Fusce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tincidunt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massa</a:t>
            </a:r>
            <a:r>
              <a:rPr lang="en-GB" sz="2400" dirty="0">
                <a:solidFill>
                  <a:schemeClr val="bg1"/>
                </a:solidFill>
              </a:rPr>
              <a:t> vitae </a:t>
            </a:r>
            <a:r>
              <a:rPr lang="en-GB" sz="2400" dirty="0" err="1">
                <a:solidFill>
                  <a:schemeClr val="bg1"/>
                </a:solidFill>
              </a:rPr>
              <a:t>rhoncus</a:t>
            </a:r>
            <a:r>
              <a:rPr lang="en-GB" sz="2400" dirty="0">
                <a:solidFill>
                  <a:schemeClr val="bg1"/>
                </a:solidFill>
              </a:rPr>
              <a:t>. Nam </a:t>
            </a:r>
            <a:r>
              <a:rPr lang="en-GB" sz="2400" dirty="0" err="1">
                <a:solidFill>
                  <a:schemeClr val="bg1"/>
                </a:solidFill>
              </a:rPr>
              <a:t>iaculis</a:t>
            </a:r>
            <a:r>
              <a:rPr lang="en-GB" sz="2400" dirty="0">
                <a:solidFill>
                  <a:schemeClr val="bg1"/>
                </a:solidFill>
              </a:rPr>
              <a:t> ex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, pharetra dui in, </a:t>
            </a:r>
            <a:r>
              <a:rPr lang="en-GB" sz="2400" dirty="0" err="1">
                <a:solidFill>
                  <a:schemeClr val="bg1"/>
                </a:solidFill>
              </a:rPr>
              <a:t>iaculis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neque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Proin gravida </a:t>
            </a:r>
            <a:r>
              <a:rPr lang="en-GB" sz="2400" dirty="0" err="1">
                <a:solidFill>
                  <a:schemeClr val="bg1"/>
                </a:solidFill>
              </a:rPr>
              <a:t>aliquet</a:t>
            </a:r>
            <a:r>
              <a:rPr lang="en-GB" sz="2400" dirty="0">
                <a:solidFill>
                  <a:schemeClr val="bg1"/>
                </a:solidFill>
              </a:rPr>
              <a:t> pharetra.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Aliquam</a:t>
            </a:r>
            <a:r>
              <a:rPr lang="en-GB" sz="2400" dirty="0">
                <a:solidFill>
                  <a:schemeClr val="bg1"/>
                </a:solidFill>
              </a:rPr>
              <a:t> mi </a:t>
            </a:r>
            <a:r>
              <a:rPr lang="en-GB" sz="2400" dirty="0" err="1">
                <a:solidFill>
                  <a:schemeClr val="bg1"/>
                </a:solidFill>
              </a:rPr>
              <a:t>felis</a:t>
            </a:r>
            <a:r>
              <a:rPr lang="en-GB" sz="2400" dirty="0">
                <a:solidFill>
                  <a:schemeClr val="bg1"/>
                </a:solidFill>
              </a:rPr>
              <a:t>, pulvinar et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a, semper ac ex. Donec non nisi ante.</a:t>
            </a:r>
          </a:p>
        </p:txBody>
      </p:sp>
    </p:spTree>
    <p:extLst>
      <p:ext uri="{BB962C8B-B14F-4D97-AF65-F5344CB8AC3E}">
        <p14:creationId xmlns:p14="http://schemas.microsoft.com/office/powerpoint/2010/main" val="2533452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A view of a city at night&#10;&#10;Description automatically generated">
            <a:extLst>
              <a:ext uri="{FF2B5EF4-FFF2-40B4-BE49-F238E27FC236}">
                <a16:creationId xmlns:a16="http://schemas.microsoft.com/office/drawing/2014/main" id="{1B6D168D-21F3-455F-8071-7DDA79AC20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8450" y="0"/>
            <a:ext cx="93535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B4467-0C41-4219-B6D8-7C58B256F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4BEC4-8396-4824-A7B7-A9B88C6F8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E8A8EC-EC66-4812-8FFF-807DDCBF7136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52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itting at a table in front of a building&#10;&#10;Description automatically generated">
            <a:extLst>
              <a:ext uri="{FF2B5EF4-FFF2-40B4-BE49-F238E27FC236}">
                <a16:creationId xmlns:a16="http://schemas.microsoft.com/office/drawing/2014/main" id="{CF02EA36-266A-45BB-BBD0-6FB1F0228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62"/>
            <a:ext cx="12192000" cy="6852138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D50CEC8-642C-4B47-9D30-17BB2A0709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14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itting at a table in front of a building&#10;&#10;Description automatically generated">
            <a:extLst>
              <a:ext uri="{FF2B5EF4-FFF2-40B4-BE49-F238E27FC236}">
                <a16:creationId xmlns:a16="http://schemas.microsoft.com/office/drawing/2014/main" id="{CF02EA36-266A-45BB-BBD0-6FB1F0228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62"/>
            <a:ext cx="12192000" cy="685213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73A128-3F32-4338-B062-26156EDAF97C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D009D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8AFC22-98C2-4DCD-9490-57973D3F0E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35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itting at a table in front of a building&#10;&#10;Description automatically generated">
            <a:extLst>
              <a:ext uri="{FF2B5EF4-FFF2-40B4-BE49-F238E27FC236}">
                <a16:creationId xmlns:a16="http://schemas.microsoft.com/office/drawing/2014/main" id="{CF02EA36-266A-45BB-BBD0-6FB1F0228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62"/>
            <a:ext cx="12192000" cy="685213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D363CE-3B0E-4F37-AF6C-E9B21D13AB97}"/>
              </a:ext>
            </a:extLst>
          </p:cNvPr>
          <p:cNvSpPr/>
          <p:nvPr/>
        </p:nvSpPr>
        <p:spPr>
          <a:xfrm>
            <a:off x="-2" y="0"/>
            <a:ext cx="12226703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B345969-51D5-4E7F-974A-809ABF0FF5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64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person sitting at a table in front of a building&#10;&#10;Description automatically generated">
            <a:extLst>
              <a:ext uri="{FF2B5EF4-FFF2-40B4-BE49-F238E27FC236}">
                <a16:creationId xmlns:a16="http://schemas.microsoft.com/office/drawing/2014/main" id="{CF951164-EE41-458A-86EF-D963F984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6939" y="5862"/>
            <a:ext cx="8675061" cy="6852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B4467-0C41-4219-B6D8-7C58B256F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4BEC4-8396-4824-A7B7-A9B88C6F8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E8A8EC-EC66-4812-8FFF-807DDCBF7136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3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building&#10;&#10;Description automatically generated">
            <a:extLst>
              <a:ext uri="{FF2B5EF4-FFF2-40B4-BE49-F238E27FC236}">
                <a16:creationId xmlns:a16="http://schemas.microsoft.com/office/drawing/2014/main" id="{AF5937C8-B682-46FE-8A01-66A3A50BE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2EA62C2-1146-43BD-BF27-66BA735804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6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building&#10;&#10;Description automatically generated">
            <a:extLst>
              <a:ext uri="{FF2B5EF4-FFF2-40B4-BE49-F238E27FC236}">
                <a16:creationId xmlns:a16="http://schemas.microsoft.com/office/drawing/2014/main" id="{AF5937C8-B682-46FE-8A01-66A3A50BE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D66290-EA5A-4DAE-A5C5-40353BE06F64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D009D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735B360-9059-4E48-8EBD-26360D1028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77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building&#10;&#10;Description automatically generated">
            <a:extLst>
              <a:ext uri="{FF2B5EF4-FFF2-40B4-BE49-F238E27FC236}">
                <a16:creationId xmlns:a16="http://schemas.microsoft.com/office/drawing/2014/main" id="{AF5937C8-B682-46FE-8A01-66A3A50BE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FC097E-685B-4ACB-951B-687D382AD18D}"/>
              </a:ext>
            </a:extLst>
          </p:cNvPr>
          <p:cNvSpPr/>
          <p:nvPr/>
        </p:nvSpPr>
        <p:spPr>
          <a:xfrm>
            <a:off x="-2" y="0"/>
            <a:ext cx="12226703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8742FF2-DF37-4026-AA7F-2F1668BBBE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9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large building&#10;&#10;Description automatically generated">
            <a:extLst>
              <a:ext uri="{FF2B5EF4-FFF2-40B4-BE49-F238E27FC236}">
                <a16:creationId xmlns:a16="http://schemas.microsoft.com/office/drawing/2014/main" id="{615261EB-6003-4A95-B788-CAFE502DB5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850" y="-1"/>
            <a:ext cx="882015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B4467-0C41-4219-B6D8-7C58B256F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4BEC4-8396-4824-A7B7-A9B88C6F8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E8A8EC-EC66-4812-8FFF-807DDCBF7136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43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C5A39F-1402-4DA4-8F5C-EB4FB4FF20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2401" y="199814"/>
            <a:ext cx="6847197" cy="645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0E810-FD44-4444-8DF1-3EE4822716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8F0DB3-AB79-4C3A-909D-467CBAC263F9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02DB9F-6A2A-40B3-9BF4-F4D84EC3E2FE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BA0081-2E55-49C8-AF7E-D3A4769D8A0A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E7B5C6-F566-4CBD-B129-979088088736}"/>
              </a:ext>
            </a:extLst>
          </p:cNvPr>
          <p:cNvSpPr txBox="1"/>
          <p:nvPr/>
        </p:nvSpPr>
        <p:spPr>
          <a:xfrm>
            <a:off x="334963" y="2647406"/>
            <a:ext cx="11522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, </a:t>
            </a:r>
            <a:r>
              <a:rPr lang="en-GB" sz="2400" dirty="0" err="1"/>
              <a:t>consectetur</a:t>
            </a:r>
            <a:r>
              <a:rPr lang="en-GB" sz="2400" dirty="0"/>
              <a:t> </a:t>
            </a:r>
            <a:r>
              <a:rPr lang="en-GB" sz="2400" dirty="0" err="1"/>
              <a:t>adipiscing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Maecenas id </a:t>
            </a:r>
            <a:r>
              <a:rPr lang="en-GB" sz="2400" dirty="0" err="1"/>
              <a:t>laoreet</a:t>
            </a:r>
            <a:r>
              <a:rPr lang="en-GB" sz="2400" dirty="0"/>
              <a:t> ligula. Maecenas </a:t>
            </a:r>
            <a:r>
              <a:rPr lang="en-GB" sz="2400" dirty="0" err="1"/>
              <a:t>fringilla</a:t>
            </a:r>
            <a:r>
              <a:rPr lang="en-GB" sz="2400" dirty="0"/>
              <a:t> </a:t>
            </a:r>
            <a:r>
              <a:rPr lang="en-GB" sz="2400" dirty="0" err="1"/>
              <a:t>orci</a:t>
            </a:r>
            <a:r>
              <a:rPr lang="en-GB" sz="2400" dirty="0"/>
              <a:t>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, et </a:t>
            </a:r>
            <a:r>
              <a:rPr lang="en-GB" sz="2400" dirty="0" err="1"/>
              <a:t>interdum</a:t>
            </a:r>
            <a:r>
              <a:rPr lang="en-GB" sz="2400" dirty="0"/>
              <a:t> </a:t>
            </a:r>
            <a:r>
              <a:rPr lang="en-GB" sz="2400" dirty="0" err="1"/>
              <a:t>risus</a:t>
            </a:r>
            <a:r>
              <a:rPr lang="en-GB" sz="2400" dirty="0"/>
              <a:t> cursus. </a:t>
            </a:r>
            <a:r>
              <a:rPr lang="en-GB" sz="2400" dirty="0" err="1"/>
              <a:t>Praesent</a:t>
            </a:r>
            <a:r>
              <a:rPr lang="en-GB" sz="2400" dirty="0"/>
              <a:t> </a:t>
            </a:r>
            <a:r>
              <a:rPr lang="en-GB" sz="2400" dirty="0" err="1"/>
              <a:t>imperdiet</a:t>
            </a:r>
            <a:r>
              <a:rPr lang="en-GB" sz="2400" dirty="0"/>
              <a:t> </a:t>
            </a:r>
            <a:r>
              <a:rPr lang="en-GB" sz="2400" dirty="0" err="1"/>
              <a:t>nisl</a:t>
            </a:r>
            <a:r>
              <a:rPr lang="en-GB" sz="2400" dirty="0"/>
              <a:t> libero, in semper ipsum </a:t>
            </a:r>
            <a:r>
              <a:rPr lang="en-GB" sz="2400" dirty="0" err="1"/>
              <a:t>consequat</a:t>
            </a:r>
            <a:r>
              <a:rPr lang="en-GB" sz="2400" dirty="0"/>
              <a:t> </a:t>
            </a:r>
            <a:r>
              <a:rPr lang="en-GB" sz="2400" dirty="0" err="1"/>
              <a:t>nec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Curabitur</a:t>
            </a:r>
            <a:r>
              <a:rPr lang="en-GB" sz="2400" dirty="0"/>
              <a:t> </a:t>
            </a:r>
            <a:r>
              <a:rPr lang="en-GB" sz="2400" dirty="0" err="1"/>
              <a:t>malesuada</a:t>
            </a:r>
            <a:r>
              <a:rPr lang="en-GB" sz="2400" dirty="0"/>
              <a:t> a </a:t>
            </a:r>
            <a:r>
              <a:rPr lang="en-GB" sz="2400" dirty="0" err="1"/>
              <a:t>turpis</a:t>
            </a:r>
            <a:r>
              <a:rPr lang="en-GB" sz="2400" dirty="0"/>
              <a:t> </a:t>
            </a:r>
            <a:r>
              <a:rPr lang="en-GB" sz="2400" dirty="0" err="1"/>
              <a:t>quis</a:t>
            </a:r>
            <a:r>
              <a:rPr lang="en-GB" sz="2400" dirty="0"/>
              <a:t> </a:t>
            </a:r>
            <a:r>
              <a:rPr lang="en-GB" sz="2400" dirty="0" err="1"/>
              <a:t>sollicitudin</a:t>
            </a:r>
            <a:r>
              <a:rPr lang="en-GB" sz="2400" dirty="0"/>
              <a:t>. </a:t>
            </a:r>
            <a:r>
              <a:rPr lang="en-GB" sz="2400" dirty="0" err="1"/>
              <a:t>Quisque</a:t>
            </a:r>
            <a:r>
              <a:rPr lang="en-GB" sz="2400" dirty="0"/>
              <a:t> </a:t>
            </a:r>
            <a:r>
              <a:rPr lang="en-GB" sz="2400" dirty="0" err="1"/>
              <a:t>ut</a:t>
            </a:r>
            <a:r>
              <a:rPr lang="en-GB" sz="2400" dirty="0"/>
              <a:t> </a:t>
            </a:r>
            <a:r>
              <a:rPr lang="en-GB" sz="2400" dirty="0" err="1"/>
              <a:t>euismod</a:t>
            </a:r>
            <a:r>
              <a:rPr lang="en-GB" sz="2400" dirty="0"/>
              <a:t> lorem, </a:t>
            </a:r>
            <a:r>
              <a:rPr lang="en-GB" sz="2400" dirty="0" err="1"/>
              <a:t>eu</a:t>
            </a:r>
            <a:r>
              <a:rPr lang="en-GB" sz="2400" dirty="0"/>
              <a:t> auctor </a:t>
            </a:r>
            <a:r>
              <a:rPr lang="en-GB" sz="2400" dirty="0" err="1"/>
              <a:t>mauris</a:t>
            </a:r>
            <a:r>
              <a:rPr lang="en-GB" sz="2400" dirty="0"/>
              <a:t>. </a:t>
            </a:r>
            <a:r>
              <a:rPr lang="en-GB" sz="2400" dirty="0" err="1"/>
              <a:t>Vivamus</a:t>
            </a:r>
            <a:r>
              <a:rPr lang="en-GB" sz="2400" dirty="0"/>
              <a:t> </a:t>
            </a:r>
            <a:r>
              <a:rPr lang="en-GB" sz="2400" dirty="0" err="1"/>
              <a:t>scelerisque</a:t>
            </a:r>
            <a:r>
              <a:rPr lang="en-GB" sz="2400" dirty="0"/>
              <a:t> </a:t>
            </a:r>
            <a:r>
              <a:rPr lang="en-GB" sz="2400" dirty="0" err="1"/>
              <a:t>sagittis</a:t>
            </a:r>
            <a:r>
              <a:rPr lang="en-GB" sz="2400" dirty="0"/>
              <a:t> </a:t>
            </a:r>
            <a:r>
              <a:rPr lang="en-GB" sz="2400" dirty="0" err="1"/>
              <a:t>ultrices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 </a:t>
            </a:r>
            <a:r>
              <a:rPr lang="en-GB" sz="2400" dirty="0" err="1"/>
              <a:t>viverra</a:t>
            </a:r>
            <a:r>
              <a:rPr lang="en-GB" sz="2400" dirty="0"/>
              <a:t> eros </a:t>
            </a:r>
            <a:r>
              <a:rPr lang="en-GB" sz="2400" dirty="0" err="1"/>
              <a:t>nec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hendrerit</a:t>
            </a:r>
            <a:r>
              <a:rPr lang="en-GB" sz="2400" dirty="0"/>
              <a:t>, et </a:t>
            </a:r>
            <a:r>
              <a:rPr lang="en-GB" sz="2400" dirty="0" err="1"/>
              <a:t>tristique</a:t>
            </a:r>
            <a:r>
              <a:rPr lang="en-GB" sz="2400" dirty="0"/>
              <a:t> ligula </a:t>
            </a:r>
            <a:r>
              <a:rPr lang="en-GB" sz="2400" dirty="0" err="1"/>
              <a:t>malesuada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Fusce</a:t>
            </a:r>
            <a:r>
              <a:rPr lang="en-GB" sz="2400" dirty="0"/>
              <a:t> </a:t>
            </a:r>
            <a:r>
              <a:rPr lang="en-GB" sz="2400" dirty="0" err="1"/>
              <a:t>mattis</a:t>
            </a:r>
            <a:r>
              <a:rPr lang="en-GB" sz="2400" dirty="0"/>
              <a:t> </a:t>
            </a:r>
            <a:r>
              <a:rPr lang="en-GB" sz="2400" dirty="0" err="1"/>
              <a:t>tincidunt</a:t>
            </a:r>
            <a:r>
              <a:rPr lang="en-GB" sz="2400" dirty="0"/>
              <a:t> </a:t>
            </a:r>
            <a:r>
              <a:rPr lang="en-GB" sz="2400" dirty="0" err="1"/>
              <a:t>massa</a:t>
            </a:r>
            <a:r>
              <a:rPr lang="en-GB" sz="2400" dirty="0"/>
              <a:t> vitae </a:t>
            </a:r>
            <a:r>
              <a:rPr lang="en-GB" sz="2400" dirty="0" err="1"/>
              <a:t>rhoncus</a:t>
            </a:r>
            <a:r>
              <a:rPr lang="en-GB" sz="2400" dirty="0"/>
              <a:t>. Nam </a:t>
            </a:r>
            <a:r>
              <a:rPr lang="en-GB" sz="2400" dirty="0" err="1"/>
              <a:t>iaculis</a:t>
            </a:r>
            <a:r>
              <a:rPr lang="en-GB" sz="2400" dirty="0"/>
              <a:t> ex </a:t>
            </a:r>
            <a:r>
              <a:rPr lang="en-GB" sz="2400" dirty="0" err="1"/>
              <a:t>malesuada</a:t>
            </a:r>
            <a:r>
              <a:rPr lang="en-GB" sz="2400" dirty="0"/>
              <a:t>, pharetra dui in, </a:t>
            </a:r>
            <a:r>
              <a:rPr lang="en-GB" sz="2400" dirty="0" err="1"/>
              <a:t>iaculis</a:t>
            </a:r>
            <a:r>
              <a:rPr lang="en-GB" sz="2400" dirty="0"/>
              <a:t> </a:t>
            </a:r>
            <a:r>
              <a:rPr lang="en-GB" sz="2400" dirty="0" err="1"/>
              <a:t>neque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Proin gravida </a:t>
            </a:r>
            <a:r>
              <a:rPr lang="en-GB" sz="2400" dirty="0" err="1"/>
              <a:t>aliquet</a:t>
            </a:r>
            <a:r>
              <a:rPr lang="en-GB" sz="2400" dirty="0"/>
              <a:t> pharetra.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Aliquam</a:t>
            </a:r>
            <a:r>
              <a:rPr lang="en-GB" sz="2400" dirty="0"/>
              <a:t> mi </a:t>
            </a:r>
            <a:r>
              <a:rPr lang="en-GB" sz="2400" dirty="0" err="1"/>
              <a:t>felis</a:t>
            </a:r>
            <a:r>
              <a:rPr lang="en-GB" sz="2400" dirty="0"/>
              <a:t>, pulvinar et </a:t>
            </a:r>
            <a:r>
              <a:rPr lang="en-GB" sz="2400" dirty="0" err="1"/>
              <a:t>euismod</a:t>
            </a:r>
            <a:r>
              <a:rPr lang="en-GB" sz="2400" dirty="0"/>
              <a:t> a, semper ac ex. Donec non nisi ante.</a:t>
            </a:r>
          </a:p>
        </p:txBody>
      </p:sp>
    </p:spTree>
    <p:extLst>
      <p:ext uri="{BB962C8B-B14F-4D97-AF65-F5344CB8AC3E}">
        <p14:creationId xmlns:p14="http://schemas.microsoft.com/office/powerpoint/2010/main" val="157044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0E810-FD44-4444-8DF1-3EE4822716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166352" y="0"/>
            <a:ext cx="702564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B4467-0C41-4219-B6D8-7C58B256F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4BEC4-8396-4824-A7B7-A9B88C6F8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E8A8EC-EC66-4812-8FFF-807DDCBF7136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9F8D4B-4885-4C5C-A53B-81D6A7BC450A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466742-E5EA-4EC6-9FD0-C93AC4418425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458DB-0881-4467-8C8C-302A95DFE9CD}"/>
              </a:ext>
            </a:extLst>
          </p:cNvPr>
          <p:cNvSpPr txBox="1"/>
          <p:nvPr/>
        </p:nvSpPr>
        <p:spPr>
          <a:xfrm>
            <a:off x="334963" y="2647406"/>
            <a:ext cx="73291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, </a:t>
            </a:r>
            <a:r>
              <a:rPr lang="en-GB" sz="2400" dirty="0" err="1"/>
              <a:t>consectetur</a:t>
            </a:r>
            <a:r>
              <a:rPr lang="en-GB" sz="2400" dirty="0"/>
              <a:t> </a:t>
            </a:r>
            <a:r>
              <a:rPr lang="en-GB" sz="2400" dirty="0" err="1"/>
              <a:t>adipiscing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Maecenas id </a:t>
            </a:r>
            <a:r>
              <a:rPr lang="en-GB" sz="2400" dirty="0" err="1"/>
              <a:t>laoreet</a:t>
            </a:r>
            <a:r>
              <a:rPr lang="en-GB" sz="2400" dirty="0"/>
              <a:t> ligula. Maecenas </a:t>
            </a:r>
            <a:r>
              <a:rPr lang="en-GB" sz="2400" dirty="0" err="1"/>
              <a:t>fringilla</a:t>
            </a:r>
            <a:r>
              <a:rPr lang="en-GB" sz="2400" dirty="0"/>
              <a:t> </a:t>
            </a:r>
            <a:r>
              <a:rPr lang="en-GB" sz="2400" dirty="0" err="1"/>
              <a:t>orci</a:t>
            </a:r>
            <a:r>
              <a:rPr lang="en-GB" sz="2400" dirty="0"/>
              <a:t>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, et </a:t>
            </a:r>
            <a:r>
              <a:rPr lang="en-GB" sz="2400" dirty="0" err="1"/>
              <a:t>interdum</a:t>
            </a:r>
            <a:r>
              <a:rPr lang="en-GB" sz="2400" dirty="0"/>
              <a:t> </a:t>
            </a:r>
            <a:r>
              <a:rPr lang="en-GB" sz="2400" dirty="0" err="1"/>
              <a:t>risus</a:t>
            </a:r>
            <a:r>
              <a:rPr lang="en-GB" sz="2400" dirty="0"/>
              <a:t> cursus. </a:t>
            </a:r>
            <a:r>
              <a:rPr lang="en-GB" sz="2400" dirty="0" err="1"/>
              <a:t>Praesent</a:t>
            </a:r>
            <a:r>
              <a:rPr lang="en-GB" sz="2400" dirty="0"/>
              <a:t> </a:t>
            </a:r>
            <a:r>
              <a:rPr lang="en-GB" sz="2400" dirty="0" err="1"/>
              <a:t>imperdiet</a:t>
            </a:r>
            <a:r>
              <a:rPr lang="en-GB" sz="2400" dirty="0"/>
              <a:t> </a:t>
            </a:r>
            <a:r>
              <a:rPr lang="en-GB" sz="2400" dirty="0" err="1"/>
              <a:t>nisl</a:t>
            </a:r>
            <a:r>
              <a:rPr lang="en-GB" sz="2400" dirty="0"/>
              <a:t> libero, in semper ipsum </a:t>
            </a:r>
            <a:r>
              <a:rPr lang="en-GB" sz="2400" dirty="0" err="1"/>
              <a:t>consequat</a:t>
            </a:r>
            <a:r>
              <a:rPr lang="en-GB" sz="2400" dirty="0"/>
              <a:t> </a:t>
            </a:r>
            <a:r>
              <a:rPr lang="en-GB" sz="2400" dirty="0" err="1"/>
              <a:t>nec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Curabitur</a:t>
            </a:r>
            <a:r>
              <a:rPr lang="en-GB" sz="2400" dirty="0"/>
              <a:t> </a:t>
            </a:r>
            <a:r>
              <a:rPr lang="en-GB" sz="2400" dirty="0" err="1"/>
              <a:t>malesuada</a:t>
            </a:r>
            <a:r>
              <a:rPr lang="en-GB" sz="2400" dirty="0"/>
              <a:t> a </a:t>
            </a:r>
            <a:r>
              <a:rPr lang="en-GB" sz="2400" dirty="0" err="1"/>
              <a:t>turpis</a:t>
            </a:r>
            <a:r>
              <a:rPr lang="en-GB" sz="2400" dirty="0"/>
              <a:t> </a:t>
            </a:r>
            <a:r>
              <a:rPr lang="en-GB" sz="2400" dirty="0" err="1"/>
              <a:t>quis</a:t>
            </a:r>
            <a:r>
              <a:rPr lang="en-GB" sz="2400" dirty="0"/>
              <a:t> </a:t>
            </a:r>
            <a:r>
              <a:rPr lang="en-GB" sz="2400" dirty="0" err="1"/>
              <a:t>sollicitudin</a:t>
            </a:r>
            <a:r>
              <a:rPr lang="en-GB" sz="2400" dirty="0"/>
              <a:t>. </a:t>
            </a:r>
            <a:r>
              <a:rPr lang="en-GB" sz="2400" dirty="0" err="1"/>
              <a:t>Quisque</a:t>
            </a:r>
            <a:r>
              <a:rPr lang="en-GB" sz="2400" dirty="0"/>
              <a:t> </a:t>
            </a:r>
            <a:r>
              <a:rPr lang="en-GB" sz="2400" dirty="0" err="1"/>
              <a:t>ut</a:t>
            </a:r>
            <a:r>
              <a:rPr lang="en-GB" sz="2400" dirty="0"/>
              <a:t> </a:t>
            </a:r>
            <a:r>
              <a:rPr lang="en-GB" sz="2400" dirty="0" err="1"/>
              <a:t>euismod</a:t>
            </a:r>
            <a:r>
              <a:rPr lang="en-GB" sz="2400" dirty="0"/>
              <a:t> lorem, </a:t>
            </a:r>
            <a:r>
              <a:rPr lang="en-GB" sz="2400" dirty="0" err="1"/>
              <a:t>eu</a:t>
            </a:r>
            <a:r>
              <a:rPr lang="en-GB" sz="2400" dirty="0"/>
              <a:t> auctor </a:t>
            </a:r>
            <a:r>
              <a:rPr lang="en-GB" sz="2400" dirty="0" err="1"/>
              <a:t>mauris</a:t>
            </a:r>
            <a:r>
              <a:rPr lang="en-GB" sz="2400" dirty="0"/>
              <a:t>. </a:t>
            </a:r>
            <a:r>
              <a:rPr lang="en-GB" sz="2400" dirty="0" err="1"/>
              <a:t>Vivamus</a:t>
            </a:r>
            <a:r>
              <a:rPr lang="en-GB" sz="2400" dirty="0"/>
              <a:t> </a:t>
            </a:r>
            <a:r>
              <a:rPr lang="en-GB" sz="2400" dirty="0" err="1"/>
              <a:t>scelerisque</a:t>
            </a:r>
            <a:r>
              <a:rPr lang="en-GB" sz="2400" dirty="0"/>
              <a:t> </a:t>
            </a:r>
            <a:r>
              <a:rPr lang="en-GB" sz="2400" dirty="0" err="1"/>
              <a:t>sagittis</a:t>
            </a:r>
            <a:r>
              <a:rPr lang="en-GB" sz="2400" dirty="0"/>
              <a:t> </a:t>
            </a:r>
            <a:r>
              <a:rPr lang="en-GB" sz="2400" dirty="0" err="1"/>
              <a:t>ultrices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 </a:t>
            </a:r>
            <a:r>
              <a:rPr lang="en-GB" sz="2400" dirty="0" err="1"/>
              <a:t>viverra</a:t>
            </a:r>
            <a:r>
              <a:rPr lang="en-GB" sz="2400" dirty="0"/>
              <a:t> eros </a:t>
            </a:r>
            <a:r>
              <a:rPr lang="en-GB" sz="2400" dirty="0" err="1"/>
              <a:t>nec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hendrerit</a:t>
            </a:r>
            <a:r>
              <a:rPr lang="en-GB" sz="2400" dirty="0"/>
              <a:t>, et </a:t>
            </a:r>
            <a:r>
              <a:rPr lang="en-GB" sz="2400" dirty="0" err="1"/>
              <a:t>tristique</a:t>
            </a:r>
            <a:r>
              <a:rPr lang="en-GB" sz="2400" dirty="0"/>
              <a:t> ligula </a:t>
            </a:r>
            <a:r>
              <a:rPr lang="en-GB" sz="2400" dirty="0" err="1"/>
              <a:t>malesuada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281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stle on top of a building&#10;&#10;Description automatically generated">
            <a:extLst>
              <a:ext uri="{FF2B5EF4-FFF2-40B4-BE49-F238E27FC236}">
                <a16:creationId xmlns:a16="http://schemas.microsoft.com/office/drawing/2014/main" id="{5A6DFE02-B4ED-42B5-9B12-3BAB328CE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47F71AB-89E2-4552-87F4-D9C40E99CE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2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stle on top of a building&#10;&#10;Description automatically generated">
            <a:extLst>
              <a:ext uri="{FF2B5EF4-FFF2-40B4-BE49-F238E27FC236}">
                <a16:creationId xmlns:a16="http://schemas.microsoft.com/office/drawing/2014/main" id="{5A6DFE02-B4ED-42B5-9B12-3BAB328CE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44A126-3231-4464-B721-C6B408B97CC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D009D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695C6F8-E698-4FA0-8991-6D00884D40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3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stle on top of a building&#10;&#10;Description automatically generated">
            <a:extLst>
              <a:ext uri="{FF2B5EF4-FFF2-40B4-BE49-F238E27FC236}">
                <a16:creationId xmlns:a16="http://schemas.microsoft.com/office/drawing/2014/main" id="{5A6DFE02-B4ED-42B5-9B12-3BAB328CE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5C7913-AE71-4A35-88AB-CEE7F7BE41CD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C79C065-B862-4134-861F-BC762C5133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9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4467-0C41-4219-B6D8-7C58B256F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4BEC4-8396-4824-A7B7-A9B88C6F8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4" descr="A castle on top of a building&#10;&#10;Description automatically generated">
            <a:extLst>
              <a:ext uri="{FF2B5EF4-FFF2-40B4-BE49-F238E27FC236}">
                <a16:creationId xmlns:a16="http://schemas.microsoft.com/office/drawing/2014/main" id="{ACC96A2A-6528-40A5-ABC2-205426272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9531" y="0"/>
            <a:ext cx="709246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E8A8EC-EC66-4812-8FFF-807DDCBF7136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A47EB738-6598-4A64-A77D-6627390F4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226703" cy="685800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F52062F-822E-48E3-8C1A-E630FEBE66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74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325</Words>
  <Application>Microsoft Office PowerPoint</Application>
  <PresentationFormat>Widescreen</PresentationFormat>
  <Paragraphs>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Jeffreys</dc:creator>
  <cp:lastModifiedBy>Kristian Scott</cp:lastModifiedBy>
  <cp:revision>4</cp:revision>
  <dcterms:created xsi:type="dcterms:W3CDTF">2020-10-09T14:51:17Z</dcterms:created>
  <dcterms:modified xsi:type="dcterms:W3CDTF">2022-09-23T14:39:30Z</dcterms:modified>
</cp:coreProperties>
</file>